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12/06/2018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45" y="242798"/>
            <a:ext cx="1285019" cy="69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681900" y="969114"/>
            <a:ext cx="1866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Largo Consumo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2FA3CDAC-6425-074A-95E1-2A15674E64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" y="0"/>
            <a:ext cx="7842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142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Batang</vt:lpstr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Stefania Maimone</cp:lastModifiedBy>
  <cp:revision>23</cp:revision>
  <dcterms:created xsi:type="dcterms:W3CDTF">2014-04-04T08:28:38Z</dcterms:created>
  <dcterms:modified xsi:type="dcterms:W3CDTF">2018-06-12T15:30:51Z</dcterms:modified>
</cp:coreProperties>
</file>