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65" userDrawn="1">
          <p15:clr>
            <a:srgbClr val="A4A3A4"/>
          </p15:clr>
        </p15:guide>
        <p15:guide id="2" pos="523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/>
    <p:restoredTop sz="94652"/>
  </p:normalViewPr>
  <p:slideViewPr>
    <p:cSldViewPr showGuides="1">
      <p:cViewPr varScale="1">
        <p:scale>
          <a:sx n="108" d="100"/>
          <a:sy n="108" d="100"/>
        </p:scale>
        <p:origin x="1704" y="108"/>
      </p:cViewPr>
      <p:guideLst>
        <p:guide orient="horz" pos="4065"/>
        <p:guide pos="523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9D0CFB-5E38-4E87-AD87-992E6AD69968}" type="datetimeFigureOut">
              <a:rPr lang="it-IT" smtClean="0"/>
              <a:t>12/06/2018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DDBFE0-9428-41E1-B666-EF728AD6A1A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650797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48BE68-657D-4D07-8A27-8061F013ED90}" type="slidenum">
              <a:rPr lang="it-IT" smtClean="0"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346800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7029F-8EF2-4C95-802F-3BC0E24062C3}" type="datetimeFigureOut">
              <a:rPr lang="it-IT" smtClean="0"/>
              <a:t>12/06/2018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6F1E3-FA69-46F8-8D6F-D35079E691A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11434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7029F-8EF2-4C95-802F-3BC0E24062C3}" type="datetimeFigureOut">
              <a:rPr lang="it-IT" smtClean="0"/>
              <a:t>12/06/2018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6F1E3-FA69-46F8-8D6F-D35079E691A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32106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7029F-8EF2-4C95-802F-3BC0E24062C3}" type="datetimeFigureOut">
              <a:rPr lang="it-IT" smtClean="0"/>
              <a:t>12/06/2018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6F1E3-FA69-46F8-8D6F-D35079E691A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450941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7029F-8EF2-4C95-802F-3BC0E24062C3}" type="datetimeFigureOut">
              <a:rPr lang="it-IT" smtClean="0"/>
              <a:t>12/06/2018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6F1E3-FA69-46F8-8D6F-D35079E691A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42495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7029F-8EF2-4C95-802F-3BC0E24062C3}" type="datetimeFigureOut">
              <a:rPr lang="it-IT" smtClean="0"/>
              <a:t>12/06/2018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6F1E3-FA69-46F8-8D6F-D35079E691A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769121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7029F-8EF2-4C95-802F-3BC0E24062C3}" type="datetimeFigureOut">
              <a:rPr lang="it-IT" smtClean="0"/>
              <a:t>12/06/2018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6F1E3-FA69-46F8-8D6F-D35079E691A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587692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7029F-8EF2-4C95-802F-3BC0E24062C3}" type="datetimeFigureOut">
              <a:rPr lang="it-IT" smtClean="0"/>
              <a:t>12/06/2018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6F1E3-FA69-46F8-8D6F-D35079E691A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850962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7029F-8EF2-4C95-802F-3BC0E24062C3}" type="datetimeFigureOut">
              <a:rPr lang="it-IT" smtClean="0"/>
              <a:t>12/06/2018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6F1E3-FA69-46F8-8D6F-D35079E691A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048524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7029F-8EF2-4C95-802F-3BC0E24062C3}" type="datetimeFigureOut">
              <a:rPr lang="it-IT" smtClean="0"/>
              <a:t>12/06/2018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6F1E3-FA69-46F8-8D6F-D35079E691A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287560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7029F-8EF2-4C95-802F-3BC0E24062C3}" type="datetimeFigureOut">
              <a:rPr lang="it-IT" smtClean="0"/>
              <a:t>12/06/2018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6F1E3-FA69-46F8-8D6F-D35079E691A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194756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7029F-8EF2-4C95-802F-3BC0E24062C3}" type="datetimeFigureOut">
              <a:rPr lang="it-IT" smtClean="0"/>
              <a:t>12/06/2018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6F1E3-FA69-46F8-8D6F-D35079E691A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149374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27029F-8EF2-4C95-802F-3BC0E24062C3}" type="datetimeFigureOut">
              <a:rPr lang="it-IT" smtClean="0"/>
              <a:t>12/06/2018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66F1E3-FA69-46F8-8D6F-D35079E691A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310052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sellaDiTesto 5"/>
          <p:cNvSpPr txBox="1"/>
          <p:nvPr/>
        </p:nvSpPr>
        <p:spPr>
          <a:xfrm>
            <a:off x="862582" y="1484784"/>
            <a:ext cx="2413274" cy="34470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it-IT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b="1" i="1" dirty="0" err="1">
                <a:solidFill>
                  <a:schemeClr val="tx2"/>
                </a:solidFill>
                <a:latin typeface="Arial" pitchFamily="34" charset="0"/>
                <a:ea typeface="Batang" pitchFamily="18" charset="-127"/>
                <a:cs typeface="Arial" pitchFamily="34" charset="0"/>
              </a:rPr>
              <a:t>Who</a:t>
            </a:r>
            <a:r>
              <a:rPr lang="it-IT" b="1" i="1" dirty="0">
                <a:solidFill>
                  <a:schemeClr val="tx2"/>
                </a:solidFill>
                <a:latin typeface="Arial" pitchFamily="34" charset="0"/>
                <a:ea typeface="Batang" pitchFamily="18" charset="-127"/>
                <a:cs typeface="Arial" pitchFamily="34" charset="0"/>
              </a:rPr>
              <a:t> </a:t>
            </a:r>
            <a:r>
              <a:rPr lang="it-IT" b="1" i="1" dirty="0" err="1">
                <a:solidFill>
                  <a:schemeClr val="tx2"/>
                </a:solidFill>
                <a:latin typeface="Arial" pitchFamily="34" charset="0"/>
                <a:ea typeface="Batang" pitchFamily="18" charset="-127"/>
                <a:cs typeface="Arial" pitchFamily="34" charset="0"/>
              </a:rPr>
              <a:t>we</a:t>
            </a:r>
            <a:r>
              <a:rPr lang="it-IT" b="1" i="1" dirty="0">
                <a:solidFill>
                  <a:schemeClr val="tx2"/>
                </a:solidFill>
                <a:latin typeface="Arial" pitchFamily="34" charset="0"/>
                <a:ea typeface="Batang" pitchFamily="18" charset="-127"/>
                <a:cs typeface="Arial" pitchFamily="34" charset="0"/>
              </a:rPr>
              <a:t> are</a:t>
            </a:r>
          </a:p>
          <a:p>
            <a:endParaRPr lang="it-IT" i="1" dirty="0">
              <a:solidFill>
                <a:schemeClr val="tx2"/>
              </a:solidFill>
              <a:latin typeface="Arial" pitchFamily="34" charset="0"/>
              <a:ea typeface="Batang" pitchFamily="18" charset="-127"/>
              <a:cs typeface="Arial" pitchFamily="34" charset="0"/>
            </a:endParaRPr>
          </a:p>
          <a:p>
            <a:pPr algn="just"/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Lorem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ipsum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dolor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sit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amet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,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consectetur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adipiscing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elit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,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sed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do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eiusmod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tempor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incididunt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ut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labore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et dolore magna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aliqua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. Ut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enim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ad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minim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veniam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,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quis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nostrud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exercitation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ullamco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laboris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nisi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ut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aliquip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ex ea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commodo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consequat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.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Duis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aute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irure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dolor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in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reprehenderit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in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voluptate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velit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esse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cillum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dolore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eu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fugiat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nulla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pariatur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. </a:t>
            </a:r>
            <a:endParaRPr lang="it-IT" dirty="0">
              <a:solidFill>
                <a:schemeClr val="tx2"/>
              </a:solidFill>
              <a:latin typeface="Bodoni MT Condensed" pitchFamily="18" charset="0"/>
              <a:ea typeface="Batang" pitchFamily="18" charset="-127"/>
            </a:endParaRPr>
          </a:p>
        </p:txBody>
      </p:sp>
      <p:sp>
        <p:nvSpPr>
          <p:cNvPr id="7" name="CasellaDiTesto 6"/>
          <p:cNvSpPr txBox="1"/>
          <p:nvPr/>
        </p:nvSpPr>
        <p:spPr>
          <a:xfrm>
            <a:off x="5796136" y="6197380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it-IT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it-IT" dirty="0" err="1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rPr>
              <a:t>www.sitointernet.com</a:t>
            </a:r>
            <a:endParaRPr lang="it-IT" dirty="0">
              <a:solidFill>
                <a:schemeClr val="tx2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8" name="CasellaDiTesto 7"/>
          <p:cNvSpPr txBox="1"/>
          <p:nvPr/>
        </p:nvSpPr>
        <p:spPr>
          <a:xfrm>
            <a:off x="899592" y="445176"/>
            <a:ext cx="2304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it-IT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dirty="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rPr>
              <a:t>Logo</a:t>
            </a:r>
          </a:p>
        </p:txBody>
      </p:sp>
      <p:sp>
        <p:nvSpPr>
          <p:cNvPr id="9" name="CasellaDiTesto 8"/>
          <p:cNvSpPr txBox="1"/>
          <p:nvPr/>
        </p:nvSpPr>
        <p:spPr>
          <a:xfrm>
            <a:off x="5868144" y="1484784"/>
            <a:ext cx="26642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it-IT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b="1" i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Product </a:t>
            </a:r>
            <a:r>
              <a:rPr lang="it-IT" b="1" i="1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description</a:t>
            </a:r>
            <a:endParaRPr lang="it-IT" b="1" i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CasellaDiTesto 22"/>
          <p:cNvSpPr txBox="1"/>
          <p:nvPr/>
        </p:nvSpPr>
        <p:spPr>
          <a:xfrm>
            <a:off x="1799692" y="476672"/>
            <a:ext cx="554461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it-IT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it-IT" sz="24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RAGIONE SOCIALE</a:t>
            </a:r>
          </a:p>
          <a:p>
            <a:pPr algn="ctr"/>
            <a:r>
              <a:rPr lang="it-IT" sz="2000" i="1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Claim</a:t>
            </a:r>
            <a:endParaRPr lang="it-IT" sz="2000" i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CasellaDiTesto 23"/>
          <p:cNvSpPr txBox="1"/>
          <p:nvPr/>
        </p:nvSpPr>
        <p:spPr>
          <a:xfrm>
            <a:off x="5868144" y="2044586"/>
            <a:ext cx="2520280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it-IT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sz="1400" u="sng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Claim</a:t>
            </a:r>
            <a:r>
              <a:rPr lang="it-IT" sz="1400" u="sng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/production </a:t>
            </a:r>
            <a:r>
              <a:rPr lang="it-IT" sz="1400" u="sng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description</a:t>
            </a:r>
            <a:endParaRPr lang="it-IT" sz="1400" u="sng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endParaRPr lang="it-IT" sz="1400" u="sng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Lorem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ipsum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dolor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sit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amet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,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consectetur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adipiscing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elit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,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sed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do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eiusmod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tempor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incididunt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ut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labore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et dolore magna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aliqua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.</a:t>
            </a:r>
            <a:endParaRPr lang="it-IT" sz="1400" u="sng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Rettangolo 18"/>
          <p:cNvSpPr/>
          <p:nvPr/>
        </p:nvSpPr>
        <p:spPr>
          <a:xfrm>
            <a:off x="3563888" y="1772543"/>
            <a:ext cx="2016223" cy="115240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3" name="Immagine 7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51045" y="242798"/>
            <a:ext cx="1285019" cy="697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CasellaDiTesto 4"/>
          <p:cNvSpPr txBox="1"/>
          <p:nvPr/>
        </p:nvSpPr>
        <p:spPr>
          <a:xfrm>
            <a:off x="6681900" y="969114"/>
            <a:ext cx="186664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200" dirty="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rPr>
              <a:t>Filiera Largo Consumo</a:t>
            </a:r>
          </a:p>
        </p:txBody>
      </p:sp>
      <p:sp>
        <p:nvSpPr>
          <p:cNvPr id="13" name="Rettangolo 12"/>
          <p:cNvSpPr/>
          <p:nvPr/>
        </p:nvSpPr>
        <p:spPr>
          <a:xfrm>
            <a:off x="884540" y="5579948"/>
            <a:ext cx="117211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b="1" i="1" dirty="0" err="1">
                <a:solidFill>
                  <a:schemeClr val="tx2"/>
                </a:solidFill>
                <a:latin typeface="Arial" pitchFamily="34" charset="0"/>
                <a:ea typeface="Batang" pitchFamily="18" charset="-127"/>
                <a:cs typeface="Arial" pitchFamily="34" charset="0"/>
              </a:rPr>
              <a:t>Contacts</a:t>
            </a:r>
            <a:endParaRPr lang="it-IT" b="1" i="1" dirty="0">
              <a:solidFill>
                <a:schemeClr val="tx2"/>
              </a:solidFill>
              <a:latin typeface="Arial" pitchFamily="34" charset="0"/>
              <a:ea typeface="Batang" pitchFamily="18" charset="-127"/>
              <a:cs typeface="Arial" pitchFamily="34" charset="0"/>
            </a:endParaRPr>
          </a:p>
        </p:txBody>
      </p:sp>
      <p:sp>
        <p:nvSpPr>
          <p:cNvPr id="24" name="Rettangolo 23"/>
          <p:cNvSpPr/>
          <p:nvPr/>
        </p:nvSpPr>
        <p:spPr>
          <a:xfrm>
            <a:off x="3563888" y="3068687"/>
            <a:ext cx="2016223" cy="115240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5" name="Rettangolo 24"/>
          <p:cNvSpPr/>
          <p:nvPr/>
        </p:nvSpPr>
        <p:spPr>
          <a:xfrm>
            <a:off x="3563888" y="4364831"/>
            <a:ext cx="2016223" cy="115240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6" name="CasellaDiTesto 23"/>
          <p:cNvSpPr txBox="1"/>
          <p:nvPr/>
        </p:nvSpPr>
        <p:spPr>
          <a:xfrm>
            <a:off x="3995937" y="2185119"/>
            <a:ext cx="108011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it-IT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it-IT" sz="14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Immagine</a:t>
            </a:r>
          </a:p>
        </p:txBody>
      </p:sp>
      <p:sp>
        <p:nvSpPr>
          <p:cNvPr id="27" name="CasellaDiTesto 23"/>
          <p:cNvSpPr txBox="1"/>
          <p:nvPr/>
        </p:nvSpPr>
        <p:spPr>
          <a:xfrm>
            <a:off x="3995937" y="3501008"/>
            <a:ext cx="108011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it-IT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it-IT" sz="14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Immagine</a:t>
            </a:r>
          </a:p>
        </p:txBody>
      </p:sp>
      <p:sp>
        <p:nvSpPr>
          <p:cNvPr id="28" name="CasellaDiTesto 23"/>
          <p:cNvSpPr txBox="1"/>
          <p:nvPr/>
        </p:nvSpPr>
        <p:spPr>
          <a:xfrm>
            <a:off x="3995937" y="4797152"/>
            <a:ext cx="108011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it-IT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it-IT" sz="14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Immagine</a:t>
            </a:r>
          </a:p>
        </p:txBody>
      </p:sp>
      <p:sp>
        <p:nvSpPr>
          <p:cNvPr id="31" name="CasellaDiTesto 23"/>
          <p:cNvSpPr txBox="1"/>
          <p:nvPr/>
        </p:nvSpPr>
        <p:spPr>
          <a:xfrm>
            <a:off x="5868144" y="4005064"/>
            <a:ext cx="2520280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it-IT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sz="1400" u="sng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Claim</a:t>
            </a:r>
            <a:r>
              <a:rPr lang="it-IT" sz="1400" u="sng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/production </a:t>
            </a:r>
            <a:r>
              <a:rPr lang="it-IT" sz="1400" u="sng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description</a:t>
            </a:r>
            <a:endParaRPr lang="it-IT" sz="1400" u="sng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endParaRPr lang="it-IT" sz="1400" u="sng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Lorem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ipsum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dolor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sit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amet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,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consectetur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adipiscing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elit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,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sed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do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eiusmod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tempor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incididunt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ut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labore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et dolore magna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aliqua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.</a:t>
            </a:r>
            <a:endParaRPr lang="it-IT" sz="1400" u="sng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Rettangolo 31"/>
          <p:cNvSpPr/>
          <p:nvPr/>
        </p:nvSpPr>
        <p:spPr>
          <a:xfrm>
            <a:off x="884540" y="5939988"/>
            <a:ext cx="165122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dirty="0">
                <a:solidFill>
                  <a:schemeClr val="tx2"/>
                </a:solidFill>
                <a:latin typeface="Arial" pitchFamily="34" charset="0"/>
                <a:ea typeface="Batang" pitchFamily="18" charset="-127"/>
                <a:cs typeface="Arial" pitchFamily="34" charset="0"/>
              </a:rPr>
              <a:t>T. 000.000000</a:t>
            </a:r>
          </a:p>
        </p:txBody>
      </p:sp>
      <p:sp>
        <p:nvSpPr>
          <p:cNvPr id="34" name="CasellaDiTesto 33"/>
          <p:cNvSpPr txBox="1"/>
          <p:nvPr/>
        </p:nvSpPr>
        <p:spPr>
          <a:xfrm>
            <a:off x="611560" y="6197380"/>
            <a:ext cx="28803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it-IT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it-IT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rPr>
              <a:t>nome.cognome@mail.it</a:t>
            </a:r>
            <a:endParaRPr lang="it-IT" dirty="0">
              <a:solidFill>
                <a:schemeClr val="tx2"/>
              </a:solidFill>
              <a:latin typeface="Arial" charset="0"/>
              <a:ea typeface="Arial" charset="0"/>
              <a:cs typeface="Arial" charset="0"/>
            </a:endParaRPr>
          </a:p>
        </p:txBody>
      </p:sp>
      <p:pic>
        <p:nvPicPr>
          <p:cNvPr id="17" name="Immagine 16">
            <a:extLst>
              <a:ext uri="{FF2B5EF4-FFF2-40B4-BE49-F238E27FC236}">
                <a16:creationId xmlns:a16="http://schemas.microsoft.com/office/drawing/2014/main" id="{2FA3CDAC-6425-074A-95E1-2A15674E6486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07" y="0"/>
            <a:ext cx="784258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489162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</TotalTime>
  <Words>142</Words>
  <Application>Microsoft Office PowerPoint</Application>
  <PresentationFormat>Presentazione su schermo (4:3)</PresentationFormat>
  <Paragraphs>22</Paragraphs>
  <Slides>1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6" baseType="lpstr">
      <vt:lpstr>Batang</vt:lpstr>
      <vt:lpstr>Arial</vt:lpstr>
      <vt:lpstr>Bodoni MT Condensed</vt:lpstr>
      <vt:lpstr>Calibri</vt:lpstr>
      <vt:lpstr>Tema di Office</vt:lpstr>
      <vt:lpstr>Presentazione standard di PowerPoint</vt:lpstr>
    </vt:vector>
  </TitlesOfParts>
  <Company>Assolombarda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M_Achermann</dc:creator>
  <cp:lastModifiedBy>Stefania Maimone</cp:lastModifiedBy>
  <cp:revision>23</cp:revision>
  <dcterms:created xsi:type="dcterms:W3CDTF">2014-04-04T08:28:38Z</dcterms:created>
  <dcterms:modified xsi:type="dcterms:W3CDTF">2018-06-12T15:30:51Z</dcterms:modified>
</cp:coreProperties>
</file>