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howGuides="1">
      <p:cViewPr varScale="1">
        <p:scale>
          <a:sx n="108" d="100"/>
          <a:sy n="108" d="100"/>
        </p:scale>
        <p:origin x="1704" y="108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12/06/2018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045" y="242798"/>
            <a:ext cx="1285019" cy="6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681900" y="969114"/>
            <a:ext cx="1866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Largo Consumo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2FA3CDAC-6425-074A-95E1-2A15674E64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" y="0"/>
            <a:ext cx="784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142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Stefania Maimone</cp:lastModifiedBy>
  <cp:revision>23</cp:revision>
  <dcterms:created xsi:type="dcterms:W3CDTF">2014-04-04T08:28:38Z</dcterms:created>
  <dcterms:modified xsi:type="dcterms:W3CDTF">2018-06-12T15:30:51Z</dcterms:modified>
</cp:coreProperties>
</file>