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74" r:id="rId2"/>
    <p:sldId id="260" r:id="rId3"/>
    <p:sldId id="261" r:id="rId4"/>
    <p:sldId id="263" r:id="rId5"/>
    <p:sldId id="264" r:id="rId6"/>
    <p:sldId id="265" r:id="rId7"/>
    <p:sldId id="266" r:id="rId8"/>
    <p:sldId id="267" r:id="rId9"/>
    <p:sldId id="268" r:id="rId10"/>
    <p:sldId id="269" r:id="rId11"/>
    <p:sldId id="272" r:id="rId12"/>
    <p:sldId id="275" r:id="rId13"/>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3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24D"/>
    <a:srgbClr val="130B3C"/>
    <a:srgbClr val="140F00"/>
    <a:srgbClr val="130C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F017FC-41FC-4F34-894A-D55E3E2E0E51}" v="5" dt="2025-05-29T07:42:09.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1" autoAdjust="0"/>
    <p:restoredTop sz="94647" autoAdjust="0"/>
  </p:normalViewPr>
  <p:slideViewPr>
    <p:cSldViewPr snapToGrid="0" snapToObjects="1">
      <p:cViewPr varScale="1">
        <p:scale>
          <a:sx n="56" d="100"/>
          <a:sy n="56" d="100"/>
        </p:scale>
        <p:origin x="1104" y="44"/>
      </p:cViewPr>
      <p:guideLst>
        <p:guide orient="horz" pos="527"/>
        <p:guide pos="34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482BDD-DAA7-CF40-8613-7DBBD127DC3F}" type="datetimeFigureOut">
              <a:rPr lang="it-IT" smtClean="0"/>
              <a:t>04/06/2025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745637-B35E-7247-BE03-115B3F3FB234}" type="slidenum">
              <a:rPr lang="it-IT" smtClean="0"/>
              <a:t>‹N›</a:t>
            </a:fld>
            <a:endParaRPr lang="it-IT"/>
          </a:p>
        </p:txBody>
      </p:sp>
    </p:spTree>
    <p:extLst>
      <p:ext uri="{BB962C8B-B14F-4D97-AF65-F5344CB8AC3E}">
        <p14:creationId xmlns:p14="http://schemas.microsoft.com/office/powerpoint/2010/main" val="548936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BA793-4849-D147-BB2C-CFB3726689DF}" type="datetimeFigureOut">
              <a:rPr lang="it-IT" smtClean="0"/>
              <a:t>04/06/2025</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6207F-44CA-A145-9523-BE12DCB18BFE}" type="slidenum">
              <a:rPr lang="it-IT" smtClean="0"/>
              <a:t>‹N›</a:t>
            </a:fld>
            <a:endParaRPr lang="it-IT"/>
          </a:p>
        </p:txBody>
      </p:sp>
    </p:spTree>
    <p:extLst>
      <p:ext uri="{BB962C8B-B14F-4D97-AF65-F5344CB8AC3E}">
        <p14:creationId xmlns:p14="http://schemas.microsoft.com/office/powerpoint/2010/main" val="2837443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8C6207F-44CA-A145-9523-BE12DCB18BFE}" type="slidenum">
              <a:rPr lang="it-IT" smtClean="0"/>
              <a:t>3</a:t>
            </a:fld>
            <a:endParaRPr lang="it-IT"/>
          </a:p>
        </p:txBody>
      </p:sp>
    </p:spTree>
    <p:extLst>
      <p:ext uri="{BB962C8B-B14F-4D97-AF65-F5344CB8AC3E}">
        <p14:creationId xmlns:p14="http://schemas.microsoft.com/office/powerpoint/2010/main" val="417932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29A30-3E39-B7B0-4069-4FD83E22028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EF7C0E7-E8F1-AA43-C6A3-9701EBBF02F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2EA665E-1A1F-212A-4BA6-632798482122}"/>
              </a:ext>
            </a:extLst>
          </p:cNvPr>
          <p:cNvSpPr>
            <a:spLocks noGrp="1"/>
          </p:cNvSpPr>
          <p:nvPr>
            <p:ph type="body" idx="1"/>
          </p:nvPr>
        </p:nvSpPr>
        <p:spPr/>
        <p:txBody>
          <a:bodyPr/>
          <a:lstStyle/>
          <a:p>
            <a:endParaRPr lang="it-IT" b="1" dirty="0"/>
          </a:p>
        </p:txBody>
      </p:sp>
      <p:sp>
        <p:nvSpPr>
          <p:cNvPr id="4" name="Segnaposto numero diapositiva 3">
            <a:extLst>
              <a:ext uri="{FF2B5EF4-FFF2-40B4-BE49-F238E27FC236}">
                <a16:creationId xmlns:a16="http://schemas.microsoft.com/office/drawing/2014/main" id="{5452FB2F-E233-8CBD-9193-ACD59C395914}"/>
              </a:ext>
            </a:extLst>
          </p:cNvPr>
          <p:cNvSpPr>
            <a:spLocks noGrp="1"/>
          </p:cNvSpPr>
          <p:nvPr>
            <p:ph type="sldNum" sz="quarter" idx="5"/>
          </p:nvPr>
        </p:nvSpPr>
        <p:spPr/>
        <p:txBody>
          <a:bodyPr/>
          <a:lstStyle/>
          <a:p>
            <a:fld id="{21A63C43-F69E-490B-9439-58EFD99ACB38}" type="slidenum">
              <a:rPr lang="it-IT" smtClean="0"/>
              <a:t>12</a:t>
            </a:fld>
            <a:endParaRPr lang="it-IT"/>
          </a:p>
        </p:txBody>
      </p:sp>
    </p:spTree>
    <p:extLst>
      <p:ext uri="{BB962C8B-B14F-4D97-AF65-F5344CB8AC3E}">
        <p14:creationId xmlns:p14="http://schemas.microsoft.com/office/powerpoint/2010/main" val="128823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8C6207F-44CA-A145-9523-BE12DCB18BFE}" type="slidenum">
              <a:rPr lang="it-IT" smtClean="0"/>
              <a:t>4</a:t>
            </a:fld>
            <a:endParaRPr lang="it-IT"/>
          </a:p>
        </p:txBody>
      </p:sp>
    </p:spTree>
    <p:extLst>
      <p:ext uri="{BB962C8B-B14F-4D97-AF65-F5344CB8AC3E}">
        <p14:creationId xmlns:p14="http://schemas.microsoft.com/office/powerpoint/2010/main" val="404823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5"/>
          </p:nvPr>
        </p:nvSpPr>
        <p:spPr/>
        <p:txBody>
          <a:bodyPr/>
          <a:lstStyle/>
          <a:p>
            <a:fld id="{21A63C43-F69E-490B-9439-58EFD99ACB38}" type="slidenum">
              <a:rPr lang="it-IT" smtClean="0"/>
              <a:t>5</a:t>
            </a:fld>
            <a:endParaRPr lang="it-IT"/>
          </a:p>
        </p:txBody>
      </p:sp>
    </p:spTree>
    <p:extLst>
      <p:ext uri="{BB962C8B-B14F-4D97-AF65-F5344CB8AC3E}">
        <p14:creationId xmlns:p14="http://schemas.microsoft.com/office/powerpoint/2010/main" val="241662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5"/>
          </p:nvPr>
        </p:nvSpPr>
        <p:spPr/>
        <p:txBody>
          <a:bodyPr/>
          <a:lstStyle/>
          <a:p>
            <a:fld id="{21A63C43-F69E-490B-9439-58EFD99ACB38}" type="slidenum">
              <a:rPr lang="it-IT" smtClean="0"/>
              <a:t>6</a:t>
            </a:fld>
            <a:endParaRPr lang="it-IT"/>
          </a:p>
        </p:txBody>
      </p:sp>
    </p:spTree>
    <p:extLst>
      <p:ext uri="{BB962C8B-B14F-4D97-AF65-F5344CB8AC3E}">
        <p14:creationId xmlns:p14="http://schemas.microsoft.com/office/powerpoint/2010/main" val="83112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5"/>
          </p:nvPr>
        </p:nvSpPr>
        <p:spPr/>
        <p:txBody>
          <a:bodyPr/>
          <a:lstStyle/>
          <a:p>
            <a:fld id="{21A63C43-F69E-490B-9439-58EFD99ACB38}" type="slidenum">
              <a:rPr lang="it-IT" smtClean="0"/>
              <a:t>7</a:t>
            </a:fld>
            <a:endParaRPr lang="it-IT"/>
          </a:p>
        </p:txBody>
      </p:sp>
    </p:spTree>
    <p:extLst>
      <p:ext uri="{BB962C8B-B14F-4D97-AF65-F5344CB8AC3E}">
        <p14:creationId xmlns:p14="http://schemas.microsoft.com/office/powerpoint/2010/main" val="390509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5"/>
          </p:nvPr>
        </p:nvSpPr>
        <p:spPr/>
        <p:txBody>
          <a:bodyPr/>
          <a:lstStyle/>
          <a:p>
            <a:fld id="{21A63C43-F69E-490B-9439-58EFD99ACB38}" type="slidenum">
              <a:rPr lang="it-IT" smtClean="0"/>
              <a:t>8</a:t>
            </a:fld>
            <a:endParaRPr lang="it-IT"/>
          </a:p>
        </p:txBody>
      </p:sp>
    </p:spTree>
    <p:extLst>
      <p:ext uri="{BB962C8B-B14F-4D97-AF65-F5344CB8AC3E}">
        <p14:creationId xmlns:p14="http://schemas.microsoft.com/office/powerpoint/2010/main" val="924537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5"/>
          </p:nvPr>
        </p:nvSpPr>
        <p:spPr/>
        <p:txBody>
          <a:bodyPr/>
          <a:lstStyle/>
          <a:p>
            <a:fld id="{21A63C43-F69E-490B-9439-58EFD99ACB38}" type="slidenum">
              <a:rPr lang="it-IT" smtClean="0"/>
              <a:t>9</a:t>
            </a:fld>
            <a:endParaRPr lang="it-IT"/>
          </a:p>
        </p:txBody>
      </p:sp>
    </p:spTree>
    <p:extLst>
      <p:ext uri="{BB962C8B-B14F-4D97-AF65-F5344CB8AC3E}">
        <p14:creationId xmlns:p14="http://schemas.microsoft.com/office/powerpoint/2010/main" val="39323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5"/>
          </p:nvPr>
        </p:nvSpPr>
        <p:spPr/>
        <p:txBody>
          <a:bodyPr/>
          <a:lstStyle/>
          <a:p>
            <a:fld id="{21A63C43-F69E-490B-9439-58EFD99ACB38}" type="slidenum">
              <a:rPr lang="it-IT" smtClean="0"/>
              <a:t>10</a:t>
            </a:fld>
            <a:endParaRPr lang="it-IT"/>
          </a:p>
        </p:txBody>
      </p:sp>
    </p:spTree>
    <p:extLst>
      <p:ext uri="{BB962C8B-B14F-4D97-AF65-F5344CB8AC3E}">
        <p14:creationId xmlns:p14="http://schemas.microsoft.com/office/powerpoint/2010/main" val="1753301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2D56-540C-8D07-935B-B6828BC85DD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B993110-C267-F122-BDBE-27900D73211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6432232-D595-FD52-959D-246290056F72}"/>
              </a:ext>
            </a:extLst>
          </p:cNvPr>
          <p:cNvSpPr>
            <a:spLocks noGrp="1"/>
          </p:cNvSpPr>
          <p:nvPr>
            <p:ph type="body" idx="1"/>
          </p:nvPr>
        </p:nvSpPr>
        <p:spPr/>
        <p:txBody>
          <a:bodyPr/>
          <a:lstStyle/>
          <a:p>
            <a:endParaRPr lang="it-IT" b="1" dirty="0"/>
          </a:p>
        </p:txBody>
      </p:sp>
      <p:sp>
        <p:nvSpPr>
          <p:cNvPr id="4" name="Segnaposto numero diapositiva 3">
            <a:extLst>
              <a:ext uri="{FF2B5EF4-FFF2-40B4-BE49-F238E27FC236}">
                <a16:creationId xmlns:a16="http://schemas.microsoft.com/office/drawing/2014/main" id="{383FD9AC-0260-F1E5-9CD5-1860AC449603}"/>
              </a:ext>
            </a:extLst>
          </p:cNvPr>
          <p:cNvSpPr>
            <a:spLocks noGrp="1"/>
          </p:cNvSpPr>
          <p:nvPr>
            <p:ph type="sldNum" sz="quarter" idx="5"/>
          </p:nvPr>
        </p:nvSpPr>
        <p:spPr/>
        <p:txBody>
          <a:bodyPr/>
          <a:lstStyle/>
          <a:p>
            <a:fld id="{21A63C43-F69E-490B-9439-58EFD99ACB38}" type="slidenum">
              <a:rPr lang="it-IT" smtClean="0"/>
              <a:t>11</a:t>
            </a:fld>
            <a:endParaRPr lang="it-IT"/>
          </a:p>
        </p:txBody>
      </p:sp>
    </p:spTree>
    <p:extLst>
      <p:ext uri="{BB962C8B-B14F-4D97-AF65-F5344CB8AC3E}">
        <p14:creationId xmlns:p14="http://schemas.microsoft.com/office/powerpoint/2010/main" val="73258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_Copertina">
    <p:spTree>
      <p:nvGrpSpPr>
        <p:cNvPr id="1" name=""/>
        <p:cNvGrpSpPr/>
        <p:nvPr/>
      </p:nvGrpSpPr>
      <p:grpSpPr>
        <a:xfrm>
          <a:off x="0" y="0"/>
          <a:ext cx="0" cy="0"/>
          <a:chOff x="0" y="0"/>
          <a:chExt cx="0" cy="0"/>
        </a:xfrm>
      </p:grpSpPr>
      <p:sp>
        <p:nvSpPr>
          <p:cNvPr id="2" name="Titolo 1"/>
          <p:cNvSpPr>
            <a:spLocks noGrp="1"/>
          </p:cNvSpPr>
          <p:nvPr>
            <p:ph type="ctrTitle"/>
          </p:nvPr>
        </p:nvSpPr>
        <p:spPr>
          <a:xfrm>
            <a:off x="531159" y="1596515"/>
            <a:ext cx="11040000" cy="917456"/>
          </a:xfrm>
        </p:spPr>
        <p:txBody>
          <a:bodyPr anchor="b">
            <a:normAutofit/>
          </a:bodyPr>
          <a:lstStyle>
            <a:lvl1pPr>
              <a:lnSpc>
                <a:spcPts val="4200"/>
              </a:lnSpc>
              <a:defRPr sz="4500" b="0" i="0">
                <a:solidFill>
                  <a:schemeClr val="tx2"/>
                </a:solidFill>
                <a:latin typeface="Arial" panose="020B0604020202020204" pitchFamily="34" charset="0"/>
                <a:cs typeface="Arial" panose="020B0604020202020204" pitchFamily="34" charset="0"/>
              </a:defRPr>
            </a:lvl1pPr>
          </a:lstStyle>
          <a:p>
            <a:r>
              <a:rPr lang="it-IT" dirty="0"/>
              <a:t>Fare clic per modificare stile</a:t>
            </a:r>
          </a:p>
        </p:txBody>
      </p:sp>
      <p:sp>
        <p:nvSpPr>
          <p:cNvPr id="3" name="Sottotitolo 2"/>
          <p:cNvSpPr>
            <a:spLocks noGrp="1"/>
          </p:cNvSpPr>
          <p:nvPr>
            <p:ph type="subTitle" idx="1"/>
          </p:nvPr>
        </p:nvSpPr>
        <p:spPr>
          <a:xfrm>
            <a:off x="531160" y="2513972"/>
            <a:ext cx="11040000" cy="1016000"/>
          </a:xfrm>
        </p:spPr>
        <p:txBody>
          <a:bodyPr>
            <a:normAutofit/>
          </a:bodyPr>
          <a:lstStyle>
            <a:lvl1pPr marL="0" indent="0" algn="l">
              <a:lnSpc>
                <a:spcPts val="2100"/>
              </a:lnSpc>
              <a:spcBef>
                <a:spcPts val="0"/>
              </a:spcBef>
              <a:buNone/>
              <a:defRPr sz="16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12" name="Rettangolo 11"/>
          <p:cNvSpPr/>
          <p:nvPr userDrawn="1"/>
        </p:nvSpPr>
        <p:spPr>
          <a:xfrm>
            <a:off x="589529" y="4698417"/>
            <a:ext cx="11040000" cy="720000"/>
          </a:xfrm>
          <a:prstGeom prst="rect">
            <a:avLst/>
          </a:prstGeom>
          <a:gradFill flip="none" rotWithShape="1">
            <a:gsLst>
              <a:gs pos="0">
                <a:schemeClr val="tx2"/>
              </a:gs>
              <a:gs pos="90000">
                <a:srgbClr val="1A124D"/>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ln>
                <a:noFill/>
              </a:ln>
              <a:solidFill>
                <a:srgbClr val="4B92DB"/>
              </a:solidFill>
              <a:effectLst/>
              <a:latin typeface="Arial" panose="020B0604020202020204" pitchFamily="34" charset="0"/>
              <a:cs typeface="Arial" panose="020B0604020202020204" pitchFamily="34" charset="0"/>
            </a:endParaRPr>
          </a:p>
        </p:txBody>
      </p:sp>
      <p:sp>
        <p:nvSpPr>
          <p:cNvPr id="17" name="Segnaposto contenuto 19"/>
          <p:cNvSpPr>
            <a:spLocks noGrp="1"/>
          </p:cNvSpPr>
          <p:nvPr>
            <p:ph sz="quarter" idx="10"/>
          </p:nvPr>
        </p:nvSpPr>
        <p:spPr>
          <a:xfrm>
            <a:off x="676434" y="4997144"/>
            <a:ext cx="6154025" cy="386965"/>
          </a:xfrm>
        </p:spPr>
        <p:txBody>
          <a:bodyPr>
            <a:noAutofit/>
          </a:bodyPr>
          <a:lstStyle>
            <a:lvl1pPr marL="0" indent="0" algn="l">
              <a:lnSpc>
                <a:spcPts val="2400"/>
              </a:lnSpc>
              <a:spcBef>
                <a:spcPts val="0"/>
              </a:spcBef>
              <a:buNone/>
              <a:defRPr sz="2200" b="0" i="0">
                <a:solidFill>
                  <a:schemeClr val="bg1"/>
                </a:solidFill>
                <a:latin typeface="Arial" panose="020B0604020202020204" pitchFamily="34" charset="0"/>
                <a:cs typeface="Arial" panose="020B0604020202020204" pitchFamily="34" charset="0"/>
              </a:defRPr>
            </a:lvl1pPr>
          </a:lstStyle>
          <a:p>
            <a:pPr lvl="0"/>
            <a:r>
              <a:rPr lang="it-IT" dirty="0"/>
              <a:t>Fare clic per modificare gli stili del testo dello schema</a:t>
            </a:r>
          </a:p>
        </p:txBody>
      </p:sp>
      <p:sp>
        <p:nvSpPr>
          <p:cNvPr id="18" name="Segnaposto contenuto 19"/>
          <p:cNvSpPr>
            <a:spLocks noGrp="1"/>
          </p:cNvSpPr>
          <p:nvPr>
            <p:ph sz="quarter" idx="11" hasCustomPrompt="1"/>
          </p:nvPr>
        </p:nvSpPr>
        <p:spPr>
          <a:xfrm>
            <a:off x="6783559" y="4997144"/>
            <a:ext cx="4568343" cy="386965"/>
          </a:xfrm>
        </p:spPr>
        <p:txBody>
          <a:bodyPr>
            <a:noAutofit/>
          </a:bodyPr>
          <a:lstStyle>
            <a:lvl1pPr marL="0" indent="0" algn="r">
              <a:lnSpc>
                <a:spcPts val="2400"/>
              </a:lnSpc>
              <a:spcBef>
                <a:spcPts val="0"/>
              </a:spcBef>
              <a:buNone/>
              <a:defRPr sz="2200" b="0" i="0" baseline="0">
                <a:solidFill>
                  <a:schemeClr val="bg1"/>
                </a:solidFill>
                <a:latin typeface="Arial" panose="020B0604020202020204" pitchFamily="34" charset="0"/>
                <a:cs typeface="Arial" panose="020B0604020202020204" pitchFamily="34" charset="0"/>
              </a:defRPr>
            </a:lvl1pPr>
          </a:lstStyle>
          <a:p>
            <a:pPr lvl="0"/>
            <a:r>
              <a:rPr lang="it-IT" dirty="0" err="1"/>
              <a:t>gg.mm.aaa</a:t>
            </a:r>
            <a:endParaRPr lang="it-IT" dirty="0"/>
          </a:p>
        </p:txBody>
      </p:sp>
      <p:pic>
        <p:nvPicPr>
          <p:cNvPr id="4" name="Immagine 3">
            <a:extLst>
              <a:ext uri="{FF2B5EF4-FFF2-40B4-BE49-F238E27FC236}">
                <a16:creationId xmlns:a16="http://schemas.microsoft.com/office/drawing/2014/main" id="{1470258C-94D0-A2BA-2E66-6E297EC7AD6A}"/>
              </a:ext>
            </a:extLst>
          </p:cNvPr>
          <p:cNvPicPr>
            <a:picLocks noChangeAspect="1"/>
          </p:cNvPicPr>
          <p:nvPr userDrawn="1"/>
        </p:nvPicPr>
        <p:blipFill>
          <a:blip r:embed="rId2"/>
          <a:srcRect t="-669" b="-1"/>
          <a:stretch/>
        </p:blipFill>
        <p:spPr>
          <a:xfrm>
            <a:off x="583862" y="275208"/>
            <a:ext cx="3522387" cy="854930"/>
          </a:xfrm>
          <a:prstGeom prst="rect">
            <a:avLst/>
          </a:prstGeom>
        </p:spPr>
      </p:pic>
    </p:spTree>
    <p:extLst>
      <p:ext uri="{BB962C8B-B14F-4D97-AF65-F5344CB8AC3E}">
        <p14:creationId xmlns:p14="http://schemas.microsoft.com/office/powerpoint/2010/main" val="3286851008"/>
      </p:ext>
    </p:extLst>
  </p:cSld>
  <p:clrMapOvr>
    <a:masterClrMapping/>
  </p:clrMapOvr>
  <p:extLst>
    <p:ext uri="{DCECCB84-F9BA-43D5-87BE-67443E8EF086}">
      <p15:sldGuideLst xmlns:p15="http://schemas.microsoft.com/office/powerpoint/2012/main">
        <p15:guide id="1" orient="horz" pos="618" userDrawn="1">
          <p15:clr>
            <a:srgbClr val="FBAE40"/>
          </p15:clr>
        </p15:guide>
        <p15:guide id="2" pos="3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_testo 3">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1867" y="273051"/>
            <a:ext cx="11223661" cy="5853113"/>
          </a:xfrm>
        </p:spPr>
        <p:txBody>
          <a:bodyPr anchor="ctr">
            <a:normAutofit/>
          </a:bodyPr>
          <a:lstStyle>
            <a:lvl1pPr>
              <a:lnSpc>
                <a:spcPts val="6800"/>
              </a:lnSpc>
              <a:spcBef>
                <a:spcPts val="0"/>
              </a:spcBef>
              <a:defRPr sz="6000" i="0" u="sng">
                <a:solidFill>
                  <a:schemeClr val="accent1"/>
                </a:solidFill>
                <a:uFill>
                  <a:solidFill>
                    <a:schemeClr val="accent1"/>
                  </a:solidFill>
                </a:uFill>
                <a:latin typeface="Arial" panose="020B0604020202020204" pitchFamily="34" charset="0"/>
                <a:cs typeface="Arial" panose="020B0604020202020204" pitchFamily="34" charset="0"/>
              </a:defRPr>
            </a:lvl1pPr>
            <a:lvl2pPr>
              <a:defRPr sz="6000">
                <a:solidFill>
                  <a:schemeClr val="accent1"/>
                </a:solidFill>
                <a:latin typeface="Source Sans Pro Light"/>
                <a:cs typeface="Source Sans Pro Light"/>
              </a:defRPr>
            </a:lvl2pPr>
            <a:lvl3pPr>
              <a:defRPr sz="6000">
                <a:solidFill>
                  <a:schemeClr val="accent1"/>
                </a:solidFill>
                <a:latin typeface="Source Sans Pro Light"/>
                <a:cs typeface="Source Sans Pro Light"/>
              </a:defRPr>
            </a:lvl3pPr>
            <a:lvl4pPr>
              <a:defRPr sz="6000">
                <a:solidFill>
                  <a:schemeClr val="accent1"/>
                </a:solidFill>
                <a:latin typeface="Source Sans Pro Light"/>
                <a:cs typeface="Source Sans Pro Light"/>
              </a:defRPr>
            </a:lvl4pPr>
            <a:lvl5pPr>
              <a:defRPr sz="6000">
                <a:solidFill>
                  <a:schemeClr val="accent1"/>
                </a:solidFill>
                <a:latin typeface="Source Sans Pro Light"/>
                <a:cs typeface="Source Sans Pro Light"/>
              </a:defRPr>
            </a:lvl5pPr>
            <a:lvl6pPr>
              <a:defRPr sz="2000"/>
            </a:lvl6pPr>
            <a:lvl7pPr>
              <a:defRPr sz="2000"/>
            </a:lvl7pPr>
            <a:lvl8pPr>
              <a:defRPr sz="2000"/>
            </a:lvl8pPr>
            <a:lvl9pPr>
              <a:defRPr sz="2000"/>
            </a:lvl9pPr>
          </a:lstStyle>
          <a:p>
            <a:pPr lvl="0"/>
            <a:r>
              <a:rPr lang="it-IT" dirty="0"/>
              <a:t>Fare clic per modificare gli stili del testo dello schema</a:t>
            </a:r>
          </a:p>
        </p:txBody>
      </p:sp>
      <p:sp>
        <p:nvSpPr>
          <p:cNvPr id="8" name="Segnaposto data 3"/>
          <p:cNvSpPr>
            <a:spLocks noGrp="1"/>
          </p:cNvSpPr>
          <p:nvPr>
            <p:ph type="dt" sz="half" idx="2"/>
          </p:nvPr>
        </p:nvSpPr>
        <p:spPr>
          <a:xfrm>
            <a:off x="4274728" y="6219081"/>
            <a:ext cx="2844800" cy="257050"/>
          </a:xfrm>
          <a:prstGeom prst="rect">
            <a:avLst/>
          </a:prstGeom>
        </p:spPr>
        <p:txBody>
          <a:bodyPr vert="horz" lIns="0" tIns="0" rIns="0" bIns="0" rtlCol="0" anchor="b"/>
          <a:lstStyle>
            <a:lvl1pPr algn="l">
              <a:lnSpc>
                <a:spcPts val="1400"/>
              </a:lnSpc>
              <a:defRPr sz="1300" b="0" i="0">
                <a:solidFill>
                  <a:schemeClr val="accent1"/>
                </a:solidFill>
                <a:latin typeface="Arial" panose="020B0604020202020204" pitchFamily="34" charset="0"/>
                <a:cs typeface="Arial" panose="020B0604020202020204" pitchFamily="34" charset="0"/>
              </a:defRPr>
            </a:lvl1pPr>
          </a:lstStyle>
          <a:p>
            <a:fld id="{B93C9A1F-96DF-B949-9045-5C74F2426FEE}" type="datetime1">
              <a:rPr lang="it-IT" smtClean="0"/>
              <a:pPr/>
              <a:t>04/06/2025</a:t>
            </a:fld>
            <a:endParaRPr lang="it-IT" dirty="0"/>
          </a:p>
        </p:txBody>
      </p:sp>
      <p:sp>
        <p:nvSpPr>
          <p:cNvPr id="9" name="Segnaposto piè di pagina 4"/>
          <p:cNvSpPr>
            <a:spLocks noGrp="1"/>
          </p:cNvSpPr>
          <p:nvPr>
            <p:ph type="ftr" sz="quarter" idx="3"/>
          </p:nvPr>
        </p:nvSpPr>
        <p:spPr>
          <a:xfrm>
            <a:off x="541867" y="6219080"/>
            <a:ext cx="3732861" cy="257050"/>
          </a:xfrm>
          <a:prstGeom prst="rect">
            <a:avLst/>
          </a:prstGeom>
        </p:spPr>
        <p:txBody>
          <a:bodyPr vert="horz" lIns="0" tIns="0" rIns="0" bIns="0" rtlCol="0" anchor="b"/>
          <a:lstStyle>
            <a:lvl1pPr algn="l">
              <a:lnSpc>
                <a:spcPts val="1400"/>
              </a:lnSpc>
              <a:defRPr sz="1300" b="0" i="0">
                <a:solidFill>
                  <a:srgbClr val="4B92DB"/>
                </a:solidFill>
                <a:latin typeface="Arial" panose="020B0604020202020204" pitchFamily="34" charset="0"/>
                <a:cs typeface="Arial" panose="020B0604020202020204" pitchFamily="34" charset="0"/>
              </a:defRPr>
            </a:lvl1pPr>
          </a:lstStyle>
          <a:p>
            <a:endParaRPr lang="it-IT" dirty="0"/>
          </a:p>
        </p:txBody>
      </p:sp>
      <p:sp>
        <p:nvSpPr>
          <p:cNvPr id="10" name="Segnaposto numero diapositiva 5"/>
          <p:cNvSpPr>
            <a:spLocks noGrp="1"/>
          </p:cNvSpPr>
          <p:nvPr>
            <p:ph type="sldNum" sz="quarter" idx="4"/>
          </p:nvPr>
        </p:nvSpPr>
        <p:spPr>
          <a:xfrm>
            <a:off x="8805760" y="6210441"/>
            <a:ext cx="2844800" cy="257050"/>
          </a:xfrm>
          <a:prstGeom prst="rect">
            <a:avLst/>
          </a:prstGeom>
        </p:spPr>
        <p:txBody>
          <a:bodyPr vert="horz" lIns="0" tIns="0" rIns="0" bIns="0" rtlCol="0" anchor="b"/>
          <a:lstStyle>
            <a:lvl1pPr algn="r">
              <a:defRPr sz="1200" b="0" i="0">
                <a:solidFill>
                  <a:schemeClr val="accent1"/>
                </a:solidFill>
                <a:latin typeface="Arial" panose="020B0604020202020204" pitchFamily="34" charset="0"/>
                <a:cs typeface="Arial" panose="020B0604020202020204" pitchFamily="34" charset="0"/>
              </a:defRPr>
            </a:lvl1pPr>
          </a:lstStyle>
          <a:p>
            <a:fld id="{42B54E62-ECD5-CB45-BEBE-32883D2B1464}" type="slidenum">
              <a:rPr lang="it-IT" smtClean="0"/>
              <a:pPr/>
              <a:t>‹N›</a:t>
            </a:fld>
            <a:endParaRPr lang="it-IT"/>
          </a:p>
        </p:txBody>
      </p:sp>
    </p:spTree>
    <p:extLst>
      <p:ext uri="{BB962C8B-B14F-4D97-AF65-F5344CB8AC3E}">
        <p14:creationId xmlns:p14="http://schemas.microsoft.com/office/powerpoint/2010/main" val="140576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_titolo+immagine ">
    <p:spTree>
      <p:nvGrpSpPr>
        <p:cNvPr id="1" name=""/>
        <p:cNvGrpSpPr/>
        <p:nvPr/>
      </p:nvGrpSpPr>
      <p:grpSpPr>
        <a:xfrm>
          <a:off x="0" y="0"/>
          <a:ext cx="0" cy="0"/>
          <a:chOff x="0" y="0"/>
          <a:chExt cx="0" cy="0"/>
        </a:xfrm>
      </p:grpSpPr>
      <p:sp>
        <p:nvSpPr>
          <p:cNvPr id="2" name="Titolo 1"/>
          <p:cNvSpPr>
            <a:spLocks noGrp="1"/>
          </p:cNvSpPr>
          <p:nvPr>
            <p:ph type="title"/>
          </p:nvPr>
        </p:nvSpPr>
        <p:spPr/>
        <p:txBody>
          <a:bodyPr anchor="t"/>
          <a:lstStyle>
            <a:lvl1pPr>
              <a:defRPr b="0" i="0">
                <a:solidFill>
                  <a:schemeClr val="accent1"/>
                </a:solidFill>
                <a:latin typeface="Arial" panose="020B0604020202020204" pitchFamily="34" charset="0"/>
                <a:cs typeface="Arial" panose="020B0604020202020204" pitchFamily="34" charset="0"/>
              </a:defRPr>
            </a:lvl1pPr>
          </a:lstStyle>
          <a:p>
            <a:r>
              <a:rPr lang="it-IT" dirty="0"/>
              <a:t>Fare clic per modificare stile</a:t>
            </a:r>
          </a:p>
        </p:txBody>
      </p:sp>
      <p:sp>
        <p:nvSpPr>
          <p:cNvPr id="9" name="Content Placeholder 2"/>
          <p:cNvSpPr>
            <a:spLocks noGrp="1"/>
          </p:cNvSpPr>
          <p:nvPr>
            <p:ph sz="half" idx="13"/>
          </p:nvPr>
        </p:nvSpPr>
        <p:spPr>
          <a:xfrm>
            <a:off x="541867" y="1309928"/>
            <a:ext cx="11223663" cy="4842118"/>
          </a:xfrm>
        </p:spPr>
        <p:txBody>
          <a:bodyPr/>
          <a:lstStyle>
            <a:lvl1pPr marL="0" indent="0">
              <a:buNone/>
              <a:defRPr sz="2800">
                <a:solidFill>
                  <a:srgbClr val="004288"/>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7" name="Segnaposto data 3"/>
          <p:cNvSpPr>
            <a:spLocks noGrp="1"/>
          </p:cNvSpPr>
          <p:nvPr>
            <p:ph type="dt" sz="half" idx="2"/>
          </p:nvPr>
        </p:nvSpPr>
        <p:spPr>
          <a:xfrm>
            <a:off x="4274728" y="6219081"/>
            <a:ext cx="2844800" cy="257050"/>
          </a:xfrm>
          <a:prstGeom prst="rect">
            <a:avLst/>
          </a:prstGeom>
        </p:spPr>
        <p:txBody>
          <a:bodyPr vert="horz" lIns="0" tIns="0" rIns="0" bIns="0" rtlCol="0" anchor="b"/>
          <a:lstStyle>
            <a:lvl1pPr algn="l">
              <a:lnSpc>
                <a:spcPts val="1400"/>
              </a:lnSpc>
              <a:defRPr sz="1300" b="0" i="0">
                <a:solidFill>
                  <a:schemeClr val="accent1"/>
                </a:solidFill>
                <a:latin typeface="Arial" panose="020B0604020202020204" pitchFamily="34" charset="0"/>
                <a:cs typeface="Arial" panose="020B0604020202020204" pitchFamily="34" charset="0"/>
              </a:defRPr>
            </a:lvl1pPr>
          </a:lstStyle>
          <a:p>
            <a:fld id="{B93C9A1F-96DF-B949-9045-5C74F2426FEE}" type="datetime1">
              <a:rPr lang="it-IT" smtClean="0"/>
              <a:pPr/>
              <a:t>04/06/2025</a:t>
            </a:fld>
            <a:endParaRPr lang="it-IT" dirty="0"/>
          </a:p>
        </p:txBody>
      </p:sp>
      <p:sp>
        <p:nvSpPr>
          <p:cNvPr id="8" name="Segnaposto piè di pagina 4"/>
          <p:cNvSpPr>
            <a:spLocks noGrp="1"/>
          </p:cNvSpPr>
          <p:nvPr>
            <p:ph type="ftr" sz="quarter" idx="3"/>
          </p:nvPr>
        </p:nvSpPr>
        <p:spPr>
          <a:xfrm>
            <a:off x="541867" y="6219080"/>
            <a:ext cx="3732861" cy="257050"/>
          </a:xfrm>
          <a:prstGeom prst="rect">
            <a:avLst/>
          </a:prstGeom>
        </p:spPr>
        <p:txBody>
          <a:bodyPr vert="horz" lIns="0" tIns="0" rIns="0" bIns="0" rtlCol="0" anchor="b"/>
          <a:lstStyle>
            <a:lvl1pPr algn="l">
              <a:lnSpc>
                <a:spcPts val="1400"/>
              </a:lnSpc>
              <a:defRPr sz="1300" b="0" i="0">
                <a:solidFill>
                  <a:srgbClr val="4B92DB"/>
                </a:solidFill>
                <a:latin typeface="Arial" panose="020B0604020202020204" pitchFamily="34" charset="0"/>
                <a:cs typeface="Arial" panose="020B0604020202020204" pitchFamily="34" charset="0"/>
              </a:defRPr>
            </a:lvl1pPr>
          </a:lstStyle>
          <a:p>
            <a:endParaRPr lang="it-IT" dirty="0"/>
          </a:p>
        </p:txBody>
      </p:sp>
      <p:sp>
        <p:nvSpPr>
          <p:cNvPr id="10" name="Segnaposto numero diapositiva 5"/>
          <p:cNvSpPr>
            <a:spLocks noGrp="1"/>
          </p:cNvSpPr>
          <p:nvPr>
            <p:ph type="sldNum" sz="quarter" idx="4"/>
          </p:nvPr>
        </p:nvSpPr>
        <p:spPr>
          <a:xfrm>
            <a:off x="8805760" y="6210441"/>
            <a:ext cx="2844800" cy="257050"/>
          </a:xfrm>
          <a:prstGeom prst="rect">
            <a:avLst/>
          </a:prstGeom>
        </p:spPr>
        <p:txBody>
          <a:bodyPr vert="horz" lIns="0" tIns="0" rIns="0" bIns="0" rtlCol="0" anchor="b"/>
          <a:lstStyle>
            <a:lvl1pPr algn="r">
              <a:defRPr sz="1200" b="0" i="0">
                <a:solidFill>
                  <a:schemeClr val="accent1"/>
                </a:solidFill>
                <a:latin typeface="Arial" panose="020B0604020202020204" pitchFamily="34" charset="0"/>
                <a:cs typeface="Arial" panose="020B0604020202020204" pitchFamily="34" charset="0"/>
              </a:defRPr>
            </a:lvl1pPr>
          </a:lstStyle>
          <a:p>
            <a:fld id="{42B54E62-ECD5-CB45-BEBE-32883D2B1464}" type="slidenum">
              <a:rPr lang="it-IT" smtClean="0"/>
              <a:pPr/>
              <a:t>‹N›</a:t>
            </a:fld>
            <a:endParaRPr lang="it-IT"/>
          </a:p>
        </p:txBody>
      </p:sp>
    </p:spTree>
    <p:extLst>
      <p:ext uri="{BB962C8B-B14F-4D97-AF65-F5344CB8AC3E}">
        <p14:creationId xmlns:p14="http://schemas.microsoft.com/office/powerpoint/2010/main" val="8308860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L_titolo+immagine ">
    <p:spTree>
      <p:nvGrpSpPr>
        <p:cNvPr id="1" name=""/>
        <p:cNvGrpSpPr/>
        <p:nvPr/>
      </p:nvGrpSpPr>
      <p:grpSpPr>
        <a:xfrm>
          <a:off x="0" y="0"/>
          <a:ext cx="0" cy="0"/>
          <a:chOff x="0" y="0"/>
          <a:chExt cx="0" cy="0"/>
        </a:xfrm>
      </p:grpSpPr>
      <p:sp>
        <p:nvSpPr>
          <p:cNvPr id="2" name="Titolo 1"/>
          <p:cNvSpPr>
            <a:spLocks noGrp="1"/>
          </p:cNvSpPr>
          <p:nvPr>
            <p:ph type="title"/>
          </p:nvPr>
        </p:nvSpPr>
        <p:spPr>
          <a:xfrm>
            <a:off x="541652" y="838875"/>
            <a:ext cx="11108695" cy="929510"/>
          </a:xfrm>
        </p:spPr>
        <p:txBody>
          <a:bodyPr anchor="t"/>
          <a:lstStyle>
            <a:lvl1pPr>
              <a:defRPr b="0" i="0">
                <a:solidFill>
                  <a:schemeClr val="accent1"/>
                </a:solidFill>
                <a:latin typeface="Arial" panose="020B0604020202020204" pitchFamily="34" charset="0"/>
                <a:cs typeface="Arial" panose="020B0604020202020204" pitchFamily="34" charset="0"/>
              </a:defRPr>
            </a:lvl1pPr>
          </a:lstStyle>
          <a:p>
            <a:r>
              <a:rPr lang="it-IT" dirty="0"/>
              <a:t>Fare clic per modificare stile</a:t>
            </a:r>
          </a:p>
        </p:txBody>
      </p:sp>
      <p:sp>
        <p:nvSpPr>
          <p:cNvPr id="9" name="Content Placeholder 2"/>
          <p:cNvSpPr>
            <a:spLocks noGrp="1"/>
          </p:cNvSpPr>
          <p:nvPr>
            <p:ph sz="half" idx="13"/>
          </p:nvPr>
        </p:nvSpPr>
        <p:spPr>
          <a:xfrm>
            <a:off x="541867" y="1901306"/>
            <a:ext cx="11223663" cy="4250740"/>
          </a:xfrm>
        </p:spPr>
        <p:txBody>
          <a:bodyPr/>
          <a:lstStyle>
            <a:lvl1pPr marL="0" indent="0">
              <a:buNone/>
              <a:defRPr sz="2800">
                <a:solidFill>
                  <a:srgbClr val="004288"/>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7" name="Segnaposto data 3"/>
          <p:cNvSpPr>
            <a:spLocks noGrp="1"/>
          </p:cNvSpPr>
          <p:nvPr>
            <p:ph type="dt" sz="half" idx="2"/>
          </p:nvPr>
        </p:nvSpPr>
        <p:spPr>
          <a:xfrm>
            <a:off x="4274728" y="6219081"/>
            <a:ext cx="2844800" cy="257050"/>
          </a:xfrm>
          <a:prstGeom prst="rect">
            <a:avLst/>
          </a:prstGeom>
        </p:spPr>
        <p:txBody>
          <a:bodyPr vert="horz" lIns="0" tIns="0" rIns="0" bIns="0" rtlCol="0" anchor="b"/>
          <a:lstStyle>
            <a:lvl1pPr algn="l">
              <a:lnSpc>
                <a:spcPts val="1400"/>
              </a:lnSpc>
              <a:defRPr sz="1300" b="0" i="0">
                <a:solidFill>
                  <a:schemeClr val="accent1"/>
                </a:solidFill>
                <a:latin typeface="Arial" panose="020B0604020202020204" pitchFamily="34" charset="0"/>
                <a:cs typeface="Arial" panose="020B0604020202020204" pitchFamily="34" charset="0"/>
              </a:defRPr>
            </a:lvl1pPr>
          </a:lstStyle>
          <a:p>
            <a:fld id="{B93C9A1F-96DF-B949-9045-5C74F2426FEE}" type="datetime1">
              <a:rPr lang="it-IT" smtClean="0"/>
              <a:pPr/>
              <a:t>04/06/2025</a:t>
            </a:fld>
            <a:endParaRPr lang="it-IT" dirty="0"/>
          </a:p>
        </p:txBody>
      </p:sp>
      <p:sp>
        <p:nvSpPr>
          <p:cNvPr id="8" name="Segnaposto piè di pagina 4"/>
          <p:cNvSpPr>
            <a:spLocks noGrp="1"/>
          </p:cNvSpPr>
          <p:nvPr>
            <p:ph type="ftr" sz="quarter" idx="3"/>
          </p:nvPr>
        </p:nvSpPr>
        <p:spPr>
          <a:xfrm>
            <a:off x="541867" y="6219080"/>
            <a:ext cx="3732861" cy="257050"/>
          </a:xfrm>
          <a:prstGeom prst="rect">
            <a:avLst/>
          </a:prstGeom>
        </p:spPr>
        <p:txBody>
          <a:bodyPr vert="horz" lIns="0" tIns="0" rIns="0" bIns="0" rtlCol="0" anchor="b"/>
          <a:lstStyle>
            <a:lvl1pPr algn="l">
              <a:lnSpc>
                <a:spcPts val="1400"/>
              </a:lnSpc>
              <a:defRPr sz="1300" b="0" i="0">
                <a:solidFill>
                  <a:srgbClr val="4B92DB"/>
                </a:solidFill>
                <a:latin typeface="Arial" panose="020B0604020202020204" pitchFamily="34" charset="0"/>
                <a:cs typeface="Arial" panose="020B0604020202020204" pitchFamily="34" charset="0"/>
              </a:defRPr>
            </a:lvl1pPr>
          </a:lstStyle>
          <a:p>
            <a:endParaRPr lang="it-IT" dirty="0"/>
          </a:p>
        </p:txBody>
      </p:sp>
      <p:sp>
        <p:nvSpPr>
          <p:cNvPr id="10" name="Segnaposto numero diapositiva 5"/>
          <p:cNvSpPr>
            <a:spLocks noGrp="1"/>
          </p:cNvSpPr>
          <p:nvPr>
            <p:ph type="sldNum" sz="quarter" idx="4"/>
          </p:nvPr>
        </p:nvSpPr>
        <p:spPr>
          <a:xfrm>
            <a:off x="8805760" y="6210441"/>
            <a:ext cx="2844800" cy="257050"/>
          </a:xfrm>
          <a:prstGeom prst="rect">
            <a:avLst/>
          </a:prstGeom>
        </p:spPr>
        <p:txBody>
          <a:bodyPr vert="horz" lIns="0" tIns="0" rIns="0" bIns="0" rtlCol="0" anchor="b"/>
          <a:lstStyle>
            <a:lvl1pPr algn="r">
              <a:defRPr sz="1200" b="0" i="0">
                <a:solidFill>
                  <a:schemeClr val="accent1"/>
                </a:solidFill>
                <a:latin typeface="Arial" panose="020B0604020202020204" pitchFamily="34" charset="0"/>
                <a:cs typeface="Arial" panose="020B0604020202020204" pitchFamily="34" charset="0"/>
              </a:defRPr>
            </a:lvl1pPr>
          </a:lstStyle>
          <a:p>
            <a:fld id="{42B54E62-ECD5-CB45-BEBE-32883D2B1464}" type="slidenum">
              <a:rPr lang="it-IT" smtClean="0"/>
              <a:pPr/>
              <a:t>‹N›</a:t>
            </a:fld>
            <a:endParaRPr lang="it-IT"/>
          </a:p>
        </p:txBody>
      </p:sp>
      <p:sp>
        <p:nvSpPr>
          <p:cNvPr id="4" name="Rettangolo 3">
            <a:extLst>
              <a:ext uri="{FF2B5EF4-FFF2-40B4-BE49-F238E27FC236}">
                <a16:creationId xmlns:a16="http://schemas.microsoft.com/office/drawing/2014/main" id="{2E8E1FAF-108F-1B2B-3220-030CB729C338}"/>
              </a:ext>
            </a:extLst>
          </p:cNvPr>
          <p:cNvSpPr/>
          <p:nvPr userDrawn="1"/>
        </p:nvSpPr>
        <p:spPr>
          <a:xfrm>
            <a:off x="0" y="-14046"/>
            <a:ext cx="12192000" cy="720000"/>
          </a:xfrm>
          <a:prstGeom prst="rect">
            <a:avLst/>
          </a:prstGeom>
          <a:gradFill flip="none" rotWithShape="1">
            <a:gsLst>
              <a:gs pos="0">
                <a:schemeClr val="tx2"/>
              </a:gs>
              <a:gs pos="90000">
                <a:srgbClr val="1A124D"/>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ln>
                <a:noFill/>
              </a:ln>
              <a:solidFill>
                <a:srgbClr val="4B92DB"/>
              </a:solidFill>
              <a:effectLst/>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F1572C4B-F3DF-E993-4DFD-EEB37AB7A2B8}"/>
              </a:ext>
            </a:extLst>
          </p:cNvPr>
          <p:cNvPicPr>
            <a:picLocks noChangeAspect="1"/>
          </p:cNvPicPr>
          <p:nvPr userDrawn="1"/>
        </p:nvPicPr>
        <p:blipFill>
          <a:blip r:embed="rId2"/>
          <a:srcRect/>
          <a:stretch/>
        </p:blipFill>
        <p:spPr>
          <a:xfrm>
            <a:off x="541867" y="117639"/>
            <a:ext cx="1979391" cy="477165"/>
          </a:xfrm>
          <a:prstGeom prst="rect">
            <a:avLst/>
          </a:prstGeom>
        </p:spPr>
      </p:pic>
    </p:spTree>
    <p:extLst>
      <p:ext uri="{BB962C8B-B14F-4D97-AF65-F5344CB8AC3E}">
        <p14:creationId xmlns:p14="http://schemas.microsoft.com/office/powerpoint/2010/main" val="18448692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L_titolo+immagine ">
    <p:spTree>
      <p:nvGrpSpPr>
        <p:cNvPr id="1" name=""/>
        <p:cNvGrpSpPr/>
        <p:nvPr/>
      </p:nvGrpSpPr>
      <p:grpSpPr>
        <a:xfrm>
          <a:off x="0" y="0"/>
          <a:ext cx="0" cy="0"/>
          <a:chOff x="0" y="0"/>
          <a:chExt cx="0" cy="0"/>
        </a:xfrm>
      </p:grpSpPr>
      <p:sp>
        <p:nvSpPr>
          <p:cNvPr id="2" name="Titolo 1"/>
          <p:cNvSpPr>
            <a:spLocks noGrp="1"/>
          </p:cNvSpPr>
          <p:nvPr>
            <p:ph type="title"/>
          </p:nvPr>
        </p:nvSpPr>
        <p:spPr>
          <a:xfrm>
            <a:off x="541652" y="838875"/>
            <a:ext cx="11108695" cy="929510"/>
          </a:xfrm>
        </p:spPr>
        <p:txBody>
          <a:bodyPr anchor="t"/>
          <a:lstStyle>
            <a:lvl1pPr>
              <a:defRPr b="0" i="0">
                <a:solidFill>
                  <a:schemeClr val="accent1"/>
                </a:solidFill>
                <a:latin typeface="Arial" panose="020B0604020202020204" pitchFamily="34" charset="0"/>
                <a:cs typeface="Arial" panose="020B0604020202020204" pitchFamily="34" charset="0"/>
              </a:defRPr>
            </a:lvl1pPr>
          </a:lstStyle>
          <a:p>
            <a:r>
              <a:rPr lang="it-IT" dirty="0"/>
              <a:t>Fare clic per modificare stile</a:t>
            </a:r>
          </a:p>
        </p:txBody>
      </p:sp>
      <p:sp>
        <p:nvSpPr>
          <p:cNvPr id="9" name="Content Placeholder 2"/>
          <p:cNvSpPr>
            <a:spLocks noGrp="1"/>
          </p:cNvSpPr>
          <p:nvPr>
            <p:ph sz="half" idx="13"/>
          </p:nvPr>
        </p:nvSpPr>
        <p:spPr>
          <a:xfrm>
            <a:off x="541867" y="1901306"/>
            <a:ext cx="11223663" cy="4250740"/>
          </a:xfrm>
        </p:spPr>
        <p:txBody>
          <a:bodyPr/>
          <a:lstStyle>
            <a:lvl1pPr marL="0" indent="0">
              <a:buNone/>
              <a:defRPr sz="2800">
                <a:solidFill>
                  <a:srgbClr val="004288"/>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7" name="Segnaposto data 3"/>
          <p:cNvSpPr>
            <a:spLocks noGrp="1"/>
          </p:cNvSpPr>
          <p:nvPr>
            <p:ph type="dt" sz="half" idx="2"/>
          </p:nvPr>
        </p:nvSpPr>
        <p:spPr>
          <a:xfrm>
            <a:off x="4274728" y="6219081"/>
            <a:ext cx="2844800" cy="257050"/>
          </a:xfrm>
          <a:prstGeom prst="rect">
            <a:avLst/>
          </a:prstGeom>
        </p:spPr>
        <p:txBody>
          <a:bodyPr vert="horz" lIns="0" tIns="0" rIns="0" bIns="0" rtlCol="0" anchor="b"/>
          <a:lstStyle>
            <a:lvl1pPr algn="l">
              <a:lnSpc>
                <a:spcPts val="1400"/>
              </a:lnSpc>
              <a:defRPr sz="1300" b="0" i="0">
                <a:solidFill>
                  <a:schemeClr val="accent1"/>
                </a:solidFill>
                <a:latin typeface="Arial" panose="020B0604020202020204" pitchFamily="34" charset="0"/>
                <a:cs typeface="Arial" panose="020B0604020202020204" pitchFamily="34" charset="0"/>
              </a:defRPr>
            </a:lvl1pPr>
          </a:lstStyle>
          <a:p>
            <a:fld id="{B93C9A1F-96DF-B949-9045-5C74F2426FEE}" type="datetime1">
              <a:rPr lang="it-IT" smtClean="0"/>
              <a:pPr/>
              <a:t>04/06/2025</a:t>
            </a:fld>
            <a:endParaRPr lang="it-IT" dirty="0"/>
          </a:p>
        </p:txBody>
      </p:sp>
      <p:sp>
        <p:nvSpPr>
          <p:cNvPr id="8" name="Segnaposto piè di pagina 4"/>
          <p:cNvSpPr>
            <a:spLocks noGrp="1"/>
          </p:cNvSpPr>
          <p:nvPr>
            <p:ph type="ftr" sz="quarter" idx="3"/>
          </p:nvPr>
        </p:nvSpPr>
        <p:spPr>
          <a:xfrm>
            <a:off x="541867" y="6219080"/>
            <a:ext cx="3732861" cy="257050"/>
          </a:xfrm>
          <a:prstGeom prst="rect">
            <a:avLst/>
          </a:prstGeom>
        </p:spPr>
        <p:txBody>
          <a:bodyPr vert="horz" lIns="0" tIns="0" rIns="0" bIns="0" rtlCol="0" anchor="b"/>
          <a:lstStyle>
            <a:lvl1pPr algn="l">
              <a:lnSpc>
                <a:spcPts val="1400"/>
              </a:lnSpc>
              <a:defRPr sz="1300" b="0" i="0">
                <a:solidFill>
                  <a:srgbClr val="4B92DB"/>
                </a:solidFill>
                <a:latin typeface="Arial" panose="020B0604020202020204" pitchFamily="34" charset="0"/>
                <a:cs typeface="Arial" panose="020B0604020202020204" pitchFamily="34" charset="0"/>
              </a:defRPr>
            </a:lvl1pPr>
          </a:lstStyle>
          <a:p>
            <a:endParaRPr lang="it-IT" dirty="0"/>
          </a:p>
        </p:txBody>
      </p:sp>
      <p:sp>
        <p:nvSpPr>
          <p:cNvPr id="10" name="Segnaposto numero diapositiva 5"/>
          <p:cNvSpPr>
            <a:spLocks noGrp="1"/>
          </p:cNvSpPr>
          <p:nvPr>
            <p:ph type="sldNum" sz="quarter" idx="4"/>
          </p:nvPr>
        </p:nvSpPr>
        <p:spPr>
          <a:xfrm>
            <a:off x="8805760" y="6210441"/>
            <a:ext cx="2844800" cy="257050"/>
          </a:xfrm>
          <a:prstGeom prst="rect">
            <a:avLst/>
          </a:prstGeom>
        </p:spPr>
        <p:txBody>
          <a:bodyPr vert="horz" lIns="0" tIns="0" rIns="0" bIns="0" rtlCol="0" anchor="b"/>
          <a:lstStyle>
            <a:lvl1pPr algn="r">
              <a:defRPr sz="1200" b="0" i="0">
                <a:solidFill>
                  <a:schemeClr val="accent1"/>
                </a:solidFill>
                <a:latin typeface="Arial" panose="020B0604020202020204" pitchFamily="34" charset="0"/>
                <a:cs typeface="Arial" panose="020B0604020202020204" pitchFamily="34" charset="0"/>
              </a:defRPr>
            </a:lvl1pPr>
          </a:lstStyle>
          <a:p>
            <a:fld id="{42B54E62-ECD5-CB45-BEBE-32883D2B1464}" type="slidenum">
              <a:rPr lang="it-IT" smtClean="0"/>
              <a:pPr/>
              <a:t>‹N›</a:t>
            </a:fld>
            <a:endParaRPr lang="it-IT"/>
          </a:p>
        </p:txBody>
      </p:sp>
      <p:sp>
        <p:nvSpPr>
          <p:cNvPr id="4" name="Rettangolo 3">
            <a:extLst>
              <a:ext uri="{FF2B5EF4-FFF2-40B4-BE49-F238E27FC236}">
                <a16:creationId xmlns:a16="http://schemas.microsoft.com/office/drawing/2014/main" id="{2E8E1FAF-108F-1B2B-3220-030CB729C338}"/>
              </a:ext>
            </a:extLst>
          </p:cNvPr>
          <p:cNvSpPr/>
          <p:nvPr userDrawn="1"/>
        </p:nvSpPr>
        <p:spPr>
          <a:xfrm>
            <a:off x="0" y="-14046"/>
            <a:ext cx="12192000" cy="720000"/>
          </a:xfrm>
          <a:prstGeom prst="rect">
            <a:avLst/>
          </a:prstGeom>
          <a:gradFill flip="none" rotWithShape="1">
            <a:gsLst>
              <a:gs pos="0">
                <a:schemeClr val="tx2"/>
              </a:gs>
              <a:gs pos="90000">
                <a:srgbClr val="1A124D"/>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ln>
                <a:noFill/>
              </a:ln>
              <a:solidFill>
                <a:srgbClr val="4B92DB"/>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514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hiusura">
    <p:bg>
      <p:bgPr>
        <a:gradFill flip="none" rotWithShape="1">
          <a:gsLst>
            <a:gs pos="40000">
              <a:schemeClr val="tx2"/>
            </a:gs>
            <a:gs pos="90000">
              <a:srgbClr val="1A124D"/>
            </a:gs>
          </a:gsLst>
          <a:lin ang="19200000" scaled="0"/>
          <a:tileRect/>
        </a:gradFill>
        <a:effectLst/>
      </p:bgPr>
    </p:bg>
    <p:spTree>
      <p:nvGrpSpPr>
        <p:cNvPr id="1" name=""/>
        <p:cNvGrpSpPr/>
        <p:nvPr/>
      </p:nvGrpSpPr>
      <p:grpSpPr>
        <a:xfrm>
          <a:off x="0" y="0"/>
          <a:ext cx="0" cy="0"/>
          <a:chOff x="0" y="0"/>
          <a:chExt cx="0" cy="0"/>
        </a:xfrm>
      </p:grpSpPr>
      <p:sp>
        <p:nvSpPr>
          <p:cNvPr id="2" name="CasellaDiTesto 1"/>
          <p:cNvSpPr txBox="1"/>
          <p:nvPr userDrawn="1"/>
        </p:nvSpPr>
        <p:spPr>
          <a:xfrm>
            <a:off x="537634" y="5872440"/>
            <a:ext cx="3569025" cy="897682"/>
          </a:xfrm>
          <a:prstGeom prst="rect">
            <a:avLst/>
          </a:prstGeom>
          <a:noFill/>
        </p:spPr>
        <p:txBody>
          <a:bodyPr wrap="square" lIns="0" tIns="0" rIns="0" bIns="0" rtlCol="0">
            <a:spAutoFit/>
          </a:bodyPr>
          <a:lstStyle/>
          <a:p>
            <a:pPr>
              <a:lnSpc>
                <a:spcPts val="1400"/>
              </a:lnSpc>
            </a:pPr>
            <a:r>
              <a:rPr lang="it-IT" sz="1300" b="0" i="0" dirty="0">
                <a:solidFill>
                  <a:schemeClr val="bg1"/>
                </a:solidFill>
                <a:latin typeface="Arial" panose="020B0604020202020204" pitchFamily="34" charset="0"/>
                <a:cs typeface="Arial" panose="020B0604020202020204" pitchFamily="34" charset="0"/>
              </a:rPr>
              <a:t>www.assolombarda.it</a:t>
            </a:r>
          </a:p>
          <a:p>
            <a:pPr>
              <a:lnSpc>
                <a:spcPts val="1400"/>
              </a:lnSpc>
            </a:pPr>
            <a:r>
              <a:rPr lang="it-IT" sz="1300" b="0" i="0" dirty="0">
                <a:solidFill>
                  <a:schemeClr val="bg1"/>
                </a:solidFill>
                <a:latin typeface="Arial" panose="020B0604020202020204" pitchFamily="34" charset="0"/>
                <a:cs typeface="Arial" panose="020B0604020202020204" pitchFamily="34" charset="0"/>
              </a:rPr>
              <a:t>www.genioeimpresa.it</a:t>
            </a:r>
          </a:p>
          <a:p>
            <a:pPr>
              <a:lnSpc>
                <a:spcPts val="1400"/>
              </a:lnSpc>
            </a:pPr>
            <a:br>
              <a:rPr lang="it-IT" sz="1300" b="0" i="0" dirty="0">
                <a:solidFill>
                  <a:schemeClr val="bg1"/>
                </a:solidFill>
                <a:latin typeface="Arial" panose="020B0604020202020204" pitchFamily="34" charset="0"/>
                <a:cs typeface="Arial" panose="020B0604020202020204" pitchFamily="34" charset="0"/>
              </a:rPr>
            </a:br>
            <a:endParaRPr lang="it-IT" sz="1300" b="0" i="0" dirty="0">
              <a:solidFill>
                <a:schemeClr val="bg1"/>
              </a:solidFill>
              <a:latin typeface="Arial" panose="020B0604020202020204" pitchFamily="34" charset="0"/>
              <a:cs typeface="Arial" panose="020B0604020202020204" pitchFamily="34" charset="0"/>
            </a:endParaRPr>
          </a:p>
          <a:p>
            <a:pPr>
              <a:lnSpc>
                <a:spcPts val="1400"/>
              </a:lnSpc>
            </a:pPr>
            <a:r>
              <a:rPr lang="it-IT" sz="1300" b="0" i="0" baseline="0" dirty="0">
                <a:solidFill>
                  <a:schemeClr val="bg1"/>
                </a:solidFill>
                <a:latin typeface="Arial" panose="020B0604020202020204" pitchFamily="34" charset="0"/>
                <a:cs typeface="Arial" panose="020B0604020202020204" pitchFamily="34" charset="0"/>
              </a:rPr>
              <a:t>     </a:t>
            </a:r>
            <a:endParaRPr lang="it-IT" sz="1300" b="0" i="0" dirty="0">
              <a:solidFill>
                <a:schemeClr val="bg1"/>
              </a:solidFill>
              <a:latin typeface="Arial" panose="020B0604020202020204" pitchFamily="34" charset="0"/>
              <a:cs typeface="Arial" panose="020B0604020202020204" pitchFamily="34" charset="0"/>
            </a:endParaRPr>
          </a:p>
        </p:txBody>
      </p:sp>
      <p:grpSp>
        <p:nvGrpSpPr>
          <p:cNvPr id="3" name="Gruppo 2">
            <a:extLst>
              <a:ext uri="{FF2B5EF4-FFF2-40B4-BE49-F238E27FC236}">
                <a16:creationId xmlns:a16="http://schemas.microsoft.com/office/drawing/2014/main" id="{E9F62EEE-AFF5-AC7B-A25F-E1938F375FC0}"/>
              </a:ext>
            </a:extLst>
          </p:cNvPr>
          <p:cNvGrpSpPr/>
          <p:nvPr userDrawn="1"/>
        </p:nvGrpSpPr>
        <p:grpSpPr>
          <a:xfrm>
            <a:off x="563782" y="6317752"/>
            <a:ext cx="1007556" cy="135436"/>
            <a:chOff x="10585965" y="6285537"/>
            <a:chExt cx="1007556" cy="135436"/>
          </a:xfrm>
        </p:grpSpPr>
        <p:pic>
          <p:nvPicPr>
            <p:cNvPr id="4" name="object 17">
              <a:extLst>
                <a:ext uri="{FF2B5EF4-FFF2-40B4-BE49-F238E27FC236}">
                  <a16:creationId xmlns:a16="http://schemas.microsoft.com/office/drawing/2014/main" id="{7C05C332-F071-94E6-0898-40BFF50AF47F}"/>
                </a:ext>
              </a:extLst>
            </p:cNvPr>
            <p:cNvPicPr/>
            <p:nvPr userDrawn="1"/>
          </p:nvPicPr>
          <p:blipFill>
            <a:blip r:embed="rId2" cstate="print"/>
            <a:stretch>
              <a:fillRect/>
            </a:stretch>
          </p:blipFill>
          <p:spPr>
            <a:xfrm>
              <a:off x="11007569" y="6285537"/>
              <a:ext cx="67868" cy="129984"/>
            </a:xfrm>
            <a:prstGeom prst="rect">
              <a:avLst/>
            </a:prstGeom>
          </p:spPr>
        </p:pic>
        <p:pic>
          <p:nvPicPr>
            <p:cNvPr id="7" name="object 18">
              <a:extLst>
                <a:ext uri="{FF2B5EF4-FFF2-40B4-BE49-F238E27FC236}">
                  <a16:creationId xmlns:a16="http://schemas.microsoft.com/office/drawing/2014/main" id="{A31F73CB-C656-066C-BD28-7CA7AD3B9D14}"/>
                </a:ext>
              </a:extLst>
            </p:cNvPr>
            <p:cNvPicPr/>
            <p:nvPr userDrawn="1"/>
          </p:nvPicPr>
          <p:blipFill>
            <a:blip r:embed="rId3" cstate="print"/>
            <a:stretch>
              <a:fillRect/>
            </a:stretch>
          </p:blipFill>
          <p:spPr>
            <a:xfrm>
              <a:off x="10585965" y="6286638"/>
              <a:ext cx="116823" cy="129857"/>
            </a:xfrm>
            <a:prstGeom prst="rect">
              <a:avLst/>
            </a:prstGeom>
          </p:spPr>
        </p:pic>
        <p:pic>
          <p:nvPicPr>
            <p:cNvPr id="8" name="object 19">
              <a:extLst>
                <a:ext uri="{FF2B5EF4-FFF2-40B4-BE49-F238E27FC236}">
                  <a16:creationId xmlns:a16="http://schemas.microsoft.com/office/drawing/2014/main" id="{71F39AA8-8596-205D-45C2-89BA756D1702}"/>
                </a:ext>
              </a:extLst>
            </p:cNvPr>
            <p:cNvPicPr/>
            <p:nvPr userDrawn="1"/>
          </p:nvPicPr>
          <p:blipFill>
            <a:blip r:embed="rId4" cstate="print"/>
            <a:stretch>
              <a:fillRect/>
            </a:stretch>
          </p:blipFill>
          <p:spPr>
            <a:xfrm>
              <a:off x="11412631" y="6294253"/>
              <a:ext cx="180890" cy="126720"/>
            </a:xfrm>
            <a:prstGeom prst="rect">
              <a:avLst/>
            </a:prstGeom>
          </p:spPr>
        </p:pic>
        <p:pic>
          <p:nvPicPr>
            <p:cNvPr id="9" name="object 20">
              <a:extLst>
                <a:ext uri="{FF2B5EF4-FFF2-40B4-BE49-F238E27FC236}">
                  <a16:creationId xmlns:a16="http://schemas.microsoft.com/office/drawing/2014/main" id="{397741FF-5140-65B4-A529-5B01603ED44B}"/>
                </a:ext>
              </a:extLst>
            </p:cNvPr>
            <p:cNvPicPr/>
            <p:nvPr userDrawn="1"/>
          </p:nvPicPr>
          <p:blipFill>
            <a:blip r:embed="rId5" cstate="print"/>
            <a:stretch>
              <a:fillRect/>
            </a:stretch>
          </p:blipFill>
          <p:spPr>
            <a:xfrm>
              <a:off x="11190628" y="6286273"/>
              <a:ext cx="130194" cy="130251"/>
            </a:xfrm>
            <a:prstGeom prst="rect">
              <a:avLst/>
            </a:prstGeom>
          </p:spPr>
        </p:pic>
        <p:pic>
          <p:nvPicPr>
            <p:cNvPr id="10" name="object 21">
              <a:extLst>
                <a:ext uri="{FF2B5EF4-FFF2-40B4-BE49-F238E27FC236}">
                  <a16:creationId xmlns:a16="http://schemas.microsoft.com/office/drawing/2014/main" id="{F88C9FB4-4BC0-90F4-DAA8-05215B1BDCF8}"/>
                </a:ext>
              </a:extLst>
            </p:cNvPr>
            <p:cNvPicPr/>
            <p:nvPr userDrawn="1"/>
          </p:nvPicPr>
          <p:blipFill>
            <a:blip r:embed="rId6" cstate="print"/>
            <a:stretch>
              <a:fillRect/>
            </a:stretch>
          </p:blipFill>
          <p:spPr>
            <a:xfrm>
              <a:off x="10794324" y="6285908"/>
              <a:ext cx="135991" cy="127292"/>
            </a:xfrm>
            <a:prstGeom prst="rect">
              <a:avLst/>
            </a:prstGeom>
          </p:spPr>
        </p:pic>
      </p:grpSp>
      <p:pic>
        <p:nvPicPr>
          <p:cNvPr id="6" name="Immagine 5">
            <a:extLst>
              <a:ext uri="{FF2B5EF4-FFF2-40B4-BE49-F238E27FC236}">
                <a16:creationId xmlns:a16="http://schemas.microsoft.com/office/drawing/2014/main" id="{BDA55F8A-89E4-0FBA-7712-E71F6D3D29CD}"/>
              </a:ext>
            </a:extLst>
          </p:cNvPr>
          <p:cNvPicPr>
            <a:picLocks noChangeAspect="1"/>
          </p:cNvPicPr>
          <p:nvPr userDrawn="1"/>
        </p:nvPicPr>
        <p:blipFill>
          <a:blip r:embed="rId7"/>
          <a:srcRect/>
          <a:stretch/>
        </p:blipFill>
        <p:spPr>
          <a:xfrm>
            <a:off x="563782" y="404812"/>
            <a:ext cx="2989738" cy="720726"/>
          </a:xfrm>
          <a:prstGeom prst="rect">
            <a:avLst/>
          </a:prstGeom>
        </p:spPr>
      </p:pic>
    </p:spTree>
    <p:extLst>
      <p:ext uri="{BB962C8B-B14F-4D97-AF65-F5344CB8AC3E}">
        <p14:creationId xmlns:p14="http://schemas.microsoft.com/office/powerpoint/2010/main" val="1594745304"/>
      </p:ext>
    </p:extLst>
  </p:cSld>
  <p:clrMapOvr>
    <a:masterClrMapping/>
  </p:clrMapOvr>
  <p:extLst>
    <p:ext uri="{DCECCB84-F9BA-43D5-87BE-67443E8EF086}">
      <p15:sldGuideLst xmlns:p15="http://schemas.microsoft.com/office/powerpoint/2012/main">
        <p15:guide id="1" orient="horz" pos="709" userDrawn="1">
          <p15:clr>
            <a:srgbClr val="FBAE40"/>
          </p15:clr>
        </p15:guide>
        <p15:guide id="2" pos="34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L_Separatore1">
    <p:bg>
      <p:bgPr>
        <a:gradFill flip="none" rotWithShape="1">
          <a:gsLst>
            <a:gs pos="40000">
              <a:schemeClr val="tx2"/>
            </a:gs>
            <a:gs pos="90000">
              <a:srgbClr val="1A124D"/>
            </a:gs>
          </a:gsLst>
          <a:lin ang="192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41867" y="2989452"/>
            <a:ext cx="11223661" cy="693555"/>
          </a:xfrm>
        </p:spPr>
        <p:txBody>
          <a:bodyPr/>
          <a:lstStyle>
            <a:lvl1pPr>
              <a:lnSpc>
                <a:spcPts val="4400"/>
              </a:lnSpc>
              <a:defRPr b="0" i="0">
                <a:solidFill>
                  <a:srgbClr val="FFFFFF"/>
                </a:solidFill>
                <a:latin typeface="Arial" panose="020B0604020202020204" pitchFamily="34" charset="0"/>
                <a:cs typeface="Arial" panose="020B0604020202020204" pitchFamily="34" charset="0"/>
              </a:defRPr>
            </a:lvl1pPr>
          </a:lstStyle>
          <a:p>
            <a:r>
              <a:rPr lang="it-IT" dirty="0"/>
              <a:t>Fare clic per modificare stile</a:t>
            </a:r>
          </a:p>
        </p:txBody>
      </p:sp>
      <p:sp>
        <p:nvSpPr>
          <p:cNvPr id="3" name="Segnaposto contenuto 2"/>
          <p:cNvSpPr>
            <a:spLocks noGrp="1"/>
          </p:cNvSpPr>
          <p:nvPr>
            <p:ph idx="1"/>
          </p:nvPr>
        </p:nvSpPr>
        <p:spPr>
          <a:xfrm>
            <a:off x="541867" y="3694298"/>
            <a:ext cx="11223661" cy="666985"/>
          </a:xfrm>
        </p:spPr>
        <p:txBody>
          <a:bodyPr/>
          <a:lstStyle>
            <a:lvl1pPr>
              <a:lnSpc>
                <a:spcPts val="2600"/>
              </a:lnSpc>
              <a:spcBef>
                <a:spcPts val="0"/>
              </a:spcBef>
              <a:defRPr>
                <a:solidFill>
                  <a:schemeClr val="accent1"/>
                </a:solidFill>
                <a:latin typeface="Arial" panose="020B0604020202020204" pitchFamily="34" charset="0"/>
                <a:cs typeface="Arial" panose="020B0604020202020204" pitchFamily="34" charset="0"/>
              </a:defRPr>
            </a:lvl1pPr>
          </a:lstStyle>
          <a:p>
            <a:pPr lvl="0"/>
            <a:r>
              <a:rPr lang="it-IT" dirty="0"/>
              <a:t>Fare clic per modificare gli stili del testo dello schema</a:t>
            </a:r>
          </a:p>
        </p:txBody>
      </p:sp>
      <p:sp>
        <p:nvSpPr>
          <p:cNvPr id="4" name="Segnaposto data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7B7DFE-CCD6-844F-9B0C-663AF189DFA0}" type="datetime1">
              <a:rPr lang="it-IT" smtClean="0"/>
              <a:pPr/>
              <a:t>04/06/2025</a:t>
            </a:fld>
            <a:endParaRPr lang="it-IT"/>
          </a:p>
        </p:txBody>
      </p:sp>
      <p:sp>
        <p:nvSpPr>
          <p:cNvPr id="5" name="Segnaposto piè di pagina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it-IT" dirty="0"/>
          </a:p>
        </p:txBody>
      </p:sp>
    </p:spTree>
    <p:extLst>
      <p:ext uri="{BB962C8B-B14F-4D97-AF65-F5344CB8AC3E}">
        <p14:creationId xmlns:p14="http://schemas.microsoft.com/office/powerpoint/2010/main" val="279149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_Separatore2">
    <p:bg>
      <p:bgPr>
        <a:solidFill>
          <a:schemeClr val="accent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37633" y="3025364"/>
            <a:ext cx="11227895" cy="1362075"/>
          </a:xfrm>
        </p:spPr>
        <p:txBody>
          <a:bodyPr anchor="t">
            <a:normAutofit/>
          </a:bodyPr>
          <a:lstStyle>
            <a:lvl1pPr algn="l">
              <a:lnSpc>
                <a:spcPts val="4200"/>
              </a:lnSpc>
              <a:defRPr sz="4300" b="0" i="0" cap="all">
                <a:solidFill>
                  <a:schemeClr val="bg1"/>
                </a:solidFill>
                <a:latin typeface="Arial" panose="020B0604020202020204" pitchFamily="34" charset="0"/>
                <a:cs typeface="Arial" panose="020B0604020202020204" pitchFamily="34" charset="0"/>
              </a:defRPr>
            </a:lvl1pPr>
          </a:lstStyle>
          <a:p>
            <a:r>
              <a:rPr lang="it-IT" dirty="0"/>
              <a:t>Fare clic per modificare stile</a:t>
            </a:r>
          </a:p>
        </p:txBody>
      </p:sp>
      <p:sp>
        <p:nvSpPr>
          <p:cNvPr id="3" name="Segnaposto testo 2"/>
          <p:cNvSpPr>
            <a:spLocks noGrp="1"/>
          </p:cNvSpPr>
          <p:nvPr>
            <p:ph type="body" idx="1"/>
          </p:nvPr>
        </p:nvSpPr>
        <p:spPr>
          <a:xfrm>
            <a:off x="541867" y="2437695"/>
            <a:ext cx="11223661" cy="499778"/>
          </a:xfrm>
        </p:spPr>
        <p:txBody>
          <a:bodyPr anchor="t">
            <a:normAutofit/>
          </a:bodyPr>
          <a:lstStyle>
            <a:lvl1pPr marL="0" indent="0">
              <a:lnSpc>
                <a:spcPts val="2600"/>
              </a:lnSpc>
              <a:spcBef>
                <a:spcPts val="0"/>
              </a:spcBef>
              <a:buNone/>
              <a:defRPr sz="2500">
                <a:solidFill>
                  <a:srgbClr val="004288"/>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Fare clic per modificare gli stili del testo dello schema</a:t>
            </a:r>
          </a:p>
        </p:txBody>
      </p:sp>
      <p:sp>
        <p:nvSpPr>
          <p:cNvPr id="4" name="Segnaposto data 3"/>
          <p:cNvSpPr>
            <a:spLocks noGrp="1"/>
          </p:cNvSpPr>
          <p:nvPr>
            <p:ph type="dt" sz="half" idx="10"/>
          </p:nvPr>
        </p:nvSpPr>
        <p:spPr/>
        <p:txBody>
          <a:bodyPr/>
          <a:lstStyle>
            <a:lvl1pPr>
              <a:defRPr>
                <a:solidFill>
                  <a:schemeClr val="tx2"/>
                </a:solidFill>
                <a:latin typeface="Arial" panose="020B0604020202020204" pitchFamily="34" charset="0"/>
                <a:cs typeface="Arial" panose="020B0604020202020204" pitchFamily="34" charset="0"/>
              </a:defRPr>
            </a:lvl1pPr>
          </a:lstStyle>
          <a:p>
            <a:fld id="{24D10EC5-7F50-144E-9633-851FAEE588BD}" type="datetime1">
              <a:rPr lang="it-IT" smtClean="0"/>
              <a:pPr/>
              <a:t>04/06/2025</a:t>
            </a:fld>
            <a:endParaRPr lang="it-IT"/>
          </a:p>
        </p:txBody>
      </p:sp>
      <p:sp>
        <p:nvSpPr>
          <p:cNvPr id="5" name="Segnaposto piè di pagina 4"/>
          <p:cNvSpPr>
            <a:spLocks noGrp="1"/>
          </p:cNvSpPr>
          <p:nvPr>
            <p:ph type="ftr" sz="quarter" idx="11"/>
          </p:nvPr>
        </p:nvSpPr>
        <p:spPr/>
        <p:txBody>
          <a:bodyPr/>
          <a:lstStyle>
            <a:lvl1pPr>
              <a:defRPr>
                <a:solidFill>
                  <a:schemeClr val="tx2"/>
                </a:solidFill>
                <a:latin typeface="Arial" panose="020B0604020202020204" pitchFamily="34" charset="0"/>
                <a:cs typeface="Arial" panose="020B0604020202020204" pitchFamily="34" charset="0"/>
              </a:defRPr>
            </a:lvl1pPr>
          </a:lstStyle>
          <a:p>
            <a:endParaRPr lang="it-IT"/>
          </a:p>
        </p:txBody>
      </p:sp>
    </p:spTree>
    <p:extLst>
      <p:ext uri="{BB962C8B-B14F-4D97-AF65-F5344CB8AC3E}">
        <p14:creationId xmlns:p14="http://schemas.microsoft.com/office/powerpoint/2010/main" val="201759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AL_Separatore3">
    <p:bg>
      <p:bgPr>
        <a:gradFill flip="none" rotWithShape="1">
          <a:gsLst>
            <a:gs pos="40000">
              <a:schemeClr val="tx2"/>
            </a:gs>
            <a:gs pos="90000">
              <a:srgbClr val="1A124D"/>
            </a:gs>
          </a:gsLst>
          <a:lin ang="19200000" scaled="0"/>
          <a:tileRect/>
        </a:gra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C7B4AC9-2A7F-D1A1-44EA-67D8EE58FE9A}"/>
              </a:ext>
            </a:extLst>
          </p:cNvPr>
          <p:cNvPicPr>
            <a:picLocks noChangeAspect="1"/>
          </p:cNvPicPr>
          <p:nvPr userDrawn="1"/>
        </p:nvPicPr>
        <p:blipFill>
          <a:blip r:embed="rId2"/>
          <a:srcRect/>
          <a:stretch/>
        </p:blipFill>
        <p:spPr>
          <a:xfrm>
            <a:off x="555469" y="5797819"/>
            <a:ext cx="2852834" cy="687723"/>
          </a:xfrm>
          <a:prstGeom prst="rect">
            <a:avLst/>
          </a:prstGeom>
        </p:spPr>
      </p:pic>
    </p:spTree>
    <p:extLst>
      <p:ext uri="{BB962C8B-B14F-4D97-AF65-F5344CB8AC3E}">
        <p14:creationId xmlns:p14="http://schemas.microsoft.com/office/powerpoint/2010/main" val="108252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_test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37633" y="274638"/>
            <a:ext cx="11227896" cy="929510"/>
          </a:xfrm>
        </p:spPr>
        <p:txBody>
          <a:bodyPr anchor="t"/>
          <a:lstStyle>
            <a:lvl1pPr>
              <a:lnSpc>
                <a:spcPts val="4200"/>
              </a:lnSpc>
              <a:defRPr b="0" i="0">
                <a:solidFill>
                  <a:schemeClr val="accent1"/>
                </a:solidFill>
                <a:latin typeface="Arial" panose="020B0604020202020204" pitchFamily="34" charset="0"/>
                <a:cs typeface="Arial" panose="020B0604020202020204" pitchFamily="34" charset="0"/>
              </a:defRPr>
            </a:lvl1pPr>
          </a:lstStyle>
          <a:p>
            <a:r>
              <a:rPr lang="it-IT" dirty="0"/>
              <a:t>Fare clic per modificare stile</a:t>
            </a:r>
          </a:p>
        </p:txBody>
      </p:sp>
      <p:sp>
        <p:nvSpPr>
          <p:cNvPr id="3" name="Segnaposto contenuto 2"/>
          <p:cNvSpPr>
            <a:spLocks noGrp="1"/>
          </p:cNvSpPr>
          <p:nvPr>
            <p:ph sz="half" idx="1"/>
          </p:nvPr>
        </p:nvSpPr>
        <p:spPr>
          <a:xfrm>
            <a:off x="537633" y="1279050"/>
            <a:ext cx="11227896" cy="4847114"/>
          </a:xfrm>
        </p:spPr>
        <p:txBody>
          <a:bodyPr/>
          <a:lstStyle>
            <a:lvl1pPr>
              <a:lnSpc>
                <a:spcPts val="2400"/>
              </a:lnSpc>
              <a:spcBef>
                <a:spcPts val="0"/>
              </a:spcBef>
              <a:defRPr sz="2500">
                <a:latin typeface="Arial" panose="020B0604020202020204" pitchFamily="34" charset="0"/>
                <a:cs typeface="Arial" panose="020B0604020202020204" pitchFamily="34" charset="0"/>
              </a:defRPr>
            </a:lvl1pPr>
            <a:lvl2pPr>
              <a:lnSpc>
                <a:spcPts val="2100"/>
              </a:lnSpc>
              <a:spcBef>
                <a:spcPts val="0"/>
              </a:spcBef>
              <a:defRPr sz="1600" b="0" i="0">
                <a:latin typeface="Arial" panose="020B0604020202020204" pitchFamily="34" charset="0"/>
                <a:cs typeface="Arial" panose="020B0604020202020204" pitchFamily="34" charset="0"/>
              </a:defRPr>
            </a:lvl2pPr>
            <a:lvl3pPr marL="180000" indent="-180000">
              <a:lnSpc>
                <a:spcPts val="2100"/>
              </a:lnSpc>
              <a:spcBef>
                <a:spcPts val="0"/>
              </a:spcBef>
              <a:defRPr sz="1600" b="0" i="0">
                <a:latin typeface="Arial" panose="020B0604020202020204" pitchFamily="34" charset="0"/>
                <a:cs typeface="Arial" panose="020B0604020202020204" pitchFamily="34" charset="0"/>
              </a:defRPr>
            </a:lvl3pPr>
            <a:lvl4pPr marL="360000">
              <a:lnSpc>
                <a:spcPts val="2100"/>
              </a:lnSpc>
              <a:spcBef>
                <a:spcPts val="0"/>
              </a:spcBef>
              <a:defRPr sz="1600" b="0" i="0">
                <a:latin typeface="Arial" panose="020B0604020202020204" pitchFamily="34" charset="0"/>
                <a:cs typeface="Arial" panose="020B0604020202020204" pitchFamily="34" charset="0"/>
              </a:defRPr>
            </a:lvl4pPr>
            <a:lvl5pPr marL="360000">
              <a:lnSpc>
                <a:spcPts val="2100"/>
              </a:lnSpc>
              <a:spcBef>
                <a:spcPts val="0"/>
              </a:spcBef>
              <a:defRPr sz="16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data 3"/>
          <p:cNvSpPr>
            <a:spLocks noGrp="1"/>
          </p:cNvSpPr>
          <p:nvPr>
            <p:ph type="dt" sz="half" idx="2"/>
          </p:nvPr>
        </p:nvSpPr>
        <p:spPr>
          <a:xfrm>
            <a:off x="4274728" y="6219081"/>
            <a:ext cx="2844800" cy="257050"/>
          </a:xfrm>
          <a:prstGeom prst="rect">
            <a:avLst/>
          </a:prstGeom>
        </p:spPr>
        <p:txBody>
          <a:bodyPr vert="horz" lIns="0" tIns="0" rIns="0" bIns="0" rtlCol="0" anchor="b"/>
          <a:lstStyle>
            <a:lvl1pPr algn="l">
              <a:lnSpc>
                <a:spcPts val="1400"/>
              </a:lnSpc>
              <a:defRPr sz="1300" b="0" i="0">
                <a:solidFill>
                  <a:schemeClr val="accent1"/>
                </a:solidFill>
                <a:latin typeface="Arial" panose="020B0604020202020204" pitchFamily="34" charset="0"/>
                <a:cs typeface="Arial" panose="020B0604020202020204" pitchFamily="34" charset="0"/>
              </a:defRPr>
            </a:lvl1pPr>
          </a:lstStyle>
          <a:p>
            <a:fld id="{B93C9A1F-96DF-B949-9045-5C74F2426FEE}" type="datetime1">
              <a:rPr lang="it-IT" smtClean="0"/>
              <a:pPr/>
              <a:t>04/06/2025</a:t>
            </a:fld>
            <a:endParaRPr lang="it-IT" dirty="0"/>
          </a:p>
        </p:txBody>
      </p:sp>
      <p:sp>
        <p:nvSpPr>
          <p:cNvPr id="10" name="Segnaposto piè di pagina 4"/>
          <p:cNvSpPr>
            <a:spLocks noGrp="1"/>
          </p:cNvSpPr>
          <p:nvPr>
            <p:ph type="ftr" sz="quarter" idx="3"/>
          </p:nvPr>
        </p:nvSpPr>
        <p:spPr>
          <a:xfrm>
            <a:off x="541867" y="6219080"/>
            <a:ext cx="3732861" cy="257050"/>
          </a:xfrm>
          <a:prstGeom prst="rect">
            <a:avLst/>
          </a:prstGeom>
        </p:spPr>
        <p:txBody>
          <a:bodyPr vert="horz" lIns="0" tIns="0" rIns="0" bIns="0" rtlCol="0" anchor="b"/>
          <a:lstStyle>
            <a:lvl1pPr algn="l">
              <a:lnSpc>
                <a:spcPts val="1400"/>
              </a:lnSpc>
              <a:defRPr sz="1300" b="0" i="0">
                <a:solidFill>
                  <a:srgbClr val="4B92DB"/>
                </a:solidFill>
                <a:latin typeface="Arial" panose="020B0604020202020204" pitchFamily="34" charset="0"/>
                <a:cs typeface="Arial" panose="020B0604020202020204" pitchFamily="34" charset="0"/>
              </a:defRPr>
            </a:lvl1pPr>
          </a:lstStyle>
          <a:p>
            <a:endParaRPr lang="it-IT" dirty="0"/>
          </a:p>
        </p:txBody>
      </p:sp>
      <p:sp>
        <p:nvSpPr>
          <p:cNvPr id="11" name="Segnaposto numero diapositiva 5"/>
          <p:cNvSpPr>
            <a:spLocks noGrp="1"/>
          </p:cNvSpPr>
          <p:nvPr>
            <p:ph type="sldNum" sz="quarter" idx="4"/>
          </p:nvPr>
        </p:nvSpPr>
        <p:spPr>
          <a:xfrm>
            <a:off x="8805760" y="6210441"/>
            <a:ext cx="2844800" cy="257050"/>
          </a:xfrm>
          <a:prstGeom prst="rect">
            <a:avLst/>
          </a:prstGeom>
        </p:spPr>
        <p:txBody>
          <a:bodyPr vert="horz" lIns="0" tIns="0" rIns="0" bIns="0" rtlCol="0" anchor="b"/>
          <a:lstStyle>
            <a:lvl1pPr algn="r">
              <a:defRPr sz="1200" b="0" i="0">
                <a:solidFill>
                  <a:schemeClr val="accent1"/>
                </a:solidFill>
                <a:latin typeface="Arial" panose="020B0604020202020204" pitchFamily="34" charset="0"/>
                <a:cs typeface="Arial" panose="020B0604020202020204" pitchFamily="34" charset="0"/>
              </a:defRPr>
            </a:lvl1pPr>
          </a:lstStyle>
          <a:p>
            <a:fld id="{42B54E62-ECD5-CB45-BEBE-32883D2B1464}" type="slidenum">
              <a:rPr lang="it-IT" smtClean="0"/>
              <a:pPr/>
              <a:t>‹N›</a:t>
            </a:fld>
            <a:endParaRPr lang="it-IT"/>
          </a:p>
        </p:txBody>
      </p:sp>
    </p:spTree>
    <p:extLst>
      <p:ext uri="{BB962C8B-B14F-4D97-AF65-F5344CB8AC3E}">
        <p14:creationId xmlns:p14="http://schemas.microsoft.com/office/powerpoint/2010/main" val="245553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_immagine+test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41867" y="412751"/>
            <a:ext cx="11108695" cy="756939"/>
          </a:xfrm>
        </p:spPr>
        <p:txBody>
          <a:bodyPr anchor="t"/>
          <a:lstStyle>
            <a:lvl1pPr>
              <a:lnSpc>
                <a:spcPts val="4200"/>
              </a:lnSpc>
              <a:defRPr b="0" i="0">
                <a:solidFill>
                  <a:srgbClr val="4B92DB"/>
                </a:solidFill>
                <a:latin typeface="Arial" panose="020B0604020202020204" pitchFamily="34" charset="0"/>
                <a:cs typeface="Arial" panose="020B0604020202020204" pitchFamily="34" charset="0"/>
              </a:defRPr>
            </a:lvl1pPr>
          </a:lstStyle>
          <a:p>
            <a:r>
              <a:rPr lang="it-IT" dirty="0"/>
              <a:t>Fare clic per modificare stile</a:t>
            </a:r>
          </a:p>
        </p:txBody>
      </p:sp>
      <p:sp>
        <p:nvSpPr>
          <p:cNvPr id="6" name="Segnaposto contenuto 5"/>
          <p:cNvSpPr>
            <a:spLocks noGrp="1"/>
          </p:cNvSpPr>
          <p:nvPr>
            <p:ph sz="quarter" idx="4"/>
          </p:nvPr>
        </p:nvSpPr>
        <p:spPr>
          <a:xfrm>
            <a:off x="8165529" y="1288057"/>
            <a:ext cx="3600000" cy="4838107"/>
          </a:xfrm>
        </p:spPr>
        <p:txBody>
          <a:bodyPr>
            <a:normAutofit/>
          </a:bodyPr>
          <a:lstStyle>
            <a:lvl1pPr marL="0" indent="0">
              <a:lnSpc>
                <a:spcPts val="2100"/>
              </a:lnSpc>
              <a:spcBef>
                <a:spcPts val="0"/>
              </a:spcBef>
              <a:buFontTx/>
              <a:buNone/>
              <a:defRPr sz="1600" b="0" i="0">
                <a:solidFill>
                  <a:srgbClr val="004288"/>
                </a:solidFill>
                <a:latin typeface="Arial" panose="020B0604020202020204" pitchFamily="34" charset="0"/>
                <a:cs typeface="Arial" panose="020B0604020202020204" pitchFamily="34" charset="0"/>
              </a:defRPr>
            </a:lvl1pPr>
            <a:lvl2pPr marL="0" indent="0">
              <a:lnSpc>
                <a:spcPts val="2100"/>
              </a:lnSpc>
              <a:spcBef>
                <a:spcPts val="0"/>
              </a:spcBef>
              <a:buFontTx/>
              <a:buNone/>
              <a:defRPr sz="1600" b="0" i="0">
                <a:solidFill>
                  <a:srgbClr val="004288"/>
                </a:solidFill>
                <a:latin typeface="Arial" panose="020B0604020202020204" pitchFamily="34" charset="0"/>
                <a:cs typeface="Arial" panose="020B0604020202020204" pitchFamily="34" charset="0"/>
              </a:defRPr>
            </a:lvl2pPr>
            <a:lvl3pPr marL="180000" indent="-180000">
              <a:lnSpc>
                <a:spcPts val="2100"/>
              </a:lnSpc>
              <a:spcBef>
                <a:spcPts val="0"/>
              </a:spcBef>
              <a:buFont typeface="Arial"/>
              <a:buChar char="•"/>
              <a:defRPr sz="1600" b="0" i="0">
                <a:solidFill>
                  <a:srgbClr val="004288"/>
                </a:solidFill>
                <a:latin typeface="Arial" panose="020B0604020202020204" pitchFamily="34" charset="0"/>
                <a:cs typeface="Arial" panose="020B0604020202020204" pitchFamily="34" charset="0"/>
              </a:defRPr>
            </a:lvl3pPr>
            <a:lvl4pPr marL="360000" indent="0">
              <a:lnSpc>
                <a:spcPts val="2100"/>
              </a:lnSpc>
              <a:spcBef>
                <a:spcPts val="0"/>
              </a:spcBef>
              <a:buFontTx/>
              <a:buNone/>
              <a:defRPr sz="1600" b="0" i="0">
                <a:solidFill>
                  <a:srgbClr val="004288"/>
                </a:solidFill>
                <a:latin typeface="Arial" panose="020B0604020202020204" pitchFamily="34" charset="0"/>
                <a:cs typeface="Arial" panose="020B0604020202020204" pitchFamily="34" charset="0"/>
              </a:defRPr>
            </a:lvl4pPr>
            <a:lvl5pPr marL="360000" indent="0">
              <a:lnSpc>
                <a:spcPts val="2100"/>
              </a:lnSpc>
              <a:spcBef>
                <a:spcPts val="0"/>
              </a:spcBef>
              <a:buFontTx/>
              <a:buNone/>
              <a:defRPr sz="1600" b="0" i="0">
                <a:solidFill>
                  <a:srgbClr val="004288"/>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1" name="Content Placeholder 2"/>
          <p:cNvSpPr>
            <a:spLocks noGrp="1"/>
          </p:cNvSpPr>
          <p:nvPr>
            <p:ph sz="half" idx="1"/>
          </p:nvPr>
        </p:nvSpPr>
        <p:spPr>
          <a:xfrm>
            <a:off x="541867" y="1288057"/>
            <a:ext cx="7364248" cy="4838107"/>
          </a:xfrm>
        </p:spPr>
        <p:txBody>
          <a:bodyPr/>
          <a:lstStyle>
            <a:lvl1pPr marL="0" indent="0">
              <a:buNone/>
              <a:defRPr sz="2800">
                <a:solidFill>
                  <a:srgbClr val="004288"/>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0" name="Segnaposto data 3"/>
          <p:cNvSpPr>
            <a:spLocks noGrp="1"/>
          </p:cNvSpPr>
          <p:nvPr>
            <p:ph type="dt" sz="half" idx="2"/>
          </p:nvPr>
        </p:nvSpPr>
        <p:spPr>
          <a:xfrm>
            <a:off x="4274728" y="6219081"/>
            <a:ext cx="2844800" cy="257050"/>
          </a:xfrm>
          <a:prstGeom prst="rect">
            <a:avLst/>
          </a:prstGeom>
        </p:spPr>
        <p:txBody>
          <a:bodyPr vert="horz" lIns="0" tIns="0" rIns="0" bIns="0" rtlCol="0" anchor="b"/>
          <a:lstStyle>
            <a:lvl1pPr algn="l">
              <a:lnSpc>
                <a:spcPts val="1400"/>
              </a:lnSpc>
              <a:defRPr sz="1300" b="0" i="0">
                <a:solidFill>
                  <a:schemeClr val="accent1"/>
                </a:solidFill>
                <a:latin typeface="Arial" panose="020B0604020202020204" pitchFamily="34" charset="0"/>
                <a:cs typeface="Arial" panose="020B0604020202020204" pitchFamily="34" charset="0"/>
              </a:defRPr>
            </a:lvl1pPr>
          </a:lstStyle>
          <a:p>
            <a:fld id="{B93C9A1F-96DF-B949-9045-5C74F2426FEE}" type="datetime1">
              <a:rPr lang="it-IT" smtClean="0"/>
              <a:pPr/>
              <a:t>04/06/2025</a:t>
            </a:fld>
            <a:endParaRPr lang="it-IT" dirty="0"/>
          </a:p>
        </p:txBody>
      </p:sp>
      <p:sp>
        <p:nvSpPr>
          <p:cNvPr id="12" name="Segnaposto piè di pagina 4"/>
          <p:cNvSpPr>
            <a:spLocks noGrp="1"/>
          </p:cNvSpPr>
          <p:nvPr>
            <p:ph type="ftr" sz="quarter" idx="3"/>
          </p:nvPr>
        </p:nvSpPr>
        <p:spPr>
          <a:xfrm>
            <a:off x="541867" y="6219080"/>
            <a:ext cx="3732861" cy="257050"/>
          </a:xfrm>
          <a:prstGeom prst="rect">
            <a:avLst/>
          </a:prstGeom>
        </p:spPr>
        <p:txBody>
          <a:bodyPr vert="horz" lIns="0" tIns="0" rIns="0" bIns="0" rtlCol="0" anchor="b"/>
          <a:lstStyle>
            <a:lvl1pPr algn="l">
              <a:lnSpc>
                <a:spcPts val="1400"/>
              </a:lnSpc>
              <a:defRPr sz="1300" b="0" i="0">
                <a:solidFill>
                  <a:srgbClr val="4B92DB"/>
                </a:solidFill>
                <a:latin typeface="Arial" panose="020B0604020202020204" pitchFamily="34" charset="0"/>
                <a:cs typeface="Arial" panose="020B0604020202020204" pitchFamily="34" charset="0"/>
              </a:defRPr>
            </a:lvl1pPr>
          </a:lstStyle>
          <a:p>
            <a:endParaRPr lang="it-IT" dirty="0"/>
          </a:p>
        </p:txBody>
      </p:sp>
      <p:sp>
        <p:nvSpPr>
          <p:cNvPr id="13" name="Segnaposto numero diapositiva 5"/>
          <p:cNvSpPr>
            <a:spLocks noGrp="1"/>
          </p:cNvSpPr>
          <p:nvPr>
            <p:ph type="sldNum" sz="quarter" idx="10"/>
          </p:nvPr>
        </p:nvSpPr>
        <p:spPr>
          <a:xfrm>
            <a:off x="8805760" y="6210441"/>
            <a:ext cx="2844800" cy="257050"/>
          </a:xfrm>
          <a:prstGeom prst="rect">
            <a:avLst/>
          </a:prstGeom>
        </p:spPr>
        <p:txBody>
          <a:bodyPr vert="horz" lIns="0" tIns="0" rIns="0" bIns="0" rtlCol="0" anchor="b"/>
          <a:lstStyle>
            <a:lvl1pPr algn="r">
              <a:defRPr sz="1200" b="0" i="0">
                <a:solidFill>
                  <a:schemeClr val="accent1"/>
                </a:solidFill>
                <a:latin typeface="Arial" panose="020B0604020202020204" pitchFamily="34" charset="0"/>
                <a:cs typeface="Arial" panose="020B0604020202020204" pitchFamily="34" charset="0"/>
              </a:defRPr>
            </a:lvl1pPr>
          </a:lstStyle>
          <a:p>
            <a:fld id="{42B54E62-ECD5-CB45-BEBE-32883D2B1464}" type="slidenum">
              <a:rPr lang="it-IT" smtClean="0"/>
              <a:pPr/>
              <a:t>‹N›</a:t>
            </a:fld>
            <a:endParaRPr lang="it-IT"/>
          </a:p>
        </p:txBody>
      </p:sp>
    </p:spTree>
    <p:extLst>
      <p:ext uri="{BB962C8B-B14F-4D97-AF65-F5344CB8AC3E}">
        <p14:creationId xmlns:p14="http://schemas.microsoft.com/office/powerpoint/2010/main" val="250917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_immagine+test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41867" y="412750"/>
            <a:ext cx="11108695" cy="929510"/>
          </a:xfrm>
        </p:spPr>
        <p:txBody>
          <a:bodyPr anchor="t"/>
          <a:lstStyle>
            <a:lvl1pPr>
              <a:lnSpc>
                <a:spcPts val="4200"/>
              </a:lnSpc>
              <a:defRPr b="0" i="0">
                <a:solidFill>
                  <a:schemeClr val="accent1"/>
                </a:solidFill>
                <a:latin typeface="Arial" panose="020B0604020202020204" pitchFamily="34" charset="0"/>
                <a:cs typeface="Arial" panose="020B0604020202020204" pitchFamily="34" charset="0"/>
              </a:defRPr>
            </a:lvl1pPr>
          </a:lstStyle>
          <a:p>
            <a:r>
              <a:rPr lang="it-IT" dirty="0"/>
              <a:t>Fare clic per modificare stile</a:t>
            </a:r>
          </a:p>
        </p:txBody>
      </p:sp>
      <p:sp>
        <p:nvSpPr>
          <p:cNvPr id="8" name="Text Placeholder 2"/>
          <p:cNvSpPr>
            <a:spLocks noGrp="1"/>
          </p:cNvSpPr>
          <p:nvPr>
            <p:ph type="body" idx="1" hasCustomPrompt="1"/>
          </p:nvPr>
        </p:nvSpPr>
        <p:spPr>
          <a:xfrm>
            <a:off x="541866" y="1309928"/>
            <a:ext cx="6640060" cy="639762"/>
          </a:xfrm>
        </p:spPr>
        <p:txBody>
          <a:bodyPr anchor="b">
            <a:normAutofit/>
          </a:bodyPr>
          <a:lstStyle>
            <a:lvl1pPr marL="0" indent="0">
              <a:lnSpc>
                <a:spcPts val="2400"/>
              </a:lnSpc>
              <a:spcBef>
                <a:spcPts val="0"/>
              </a:spcBef>
              <a:buNone/>
              <a:defRPr sz="20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stile</a:t>
            </a:r>
            <a:endParaRPr lang="en-US" dirty="0"/>
          </a:p>
        </p:txBody>
      </p:sp>
      <p:sp>
        <p:nvSpPr>
          <p:cNvPr id="9" name="Content Placeholder 2"/>
          <p:cNvSpPr>
            <a:spLocks noGrp="1"/>
          </p:cNvSpPr>
          <p:nvPr>
            <p:ph sz="half" idx="13"/>
          </p:nvPr>
        </p:nvSpPr>
        <p:spPr>
          <a:xfrm>
            <a:off x="7277372" y="1309929"/>
            <a:ext cx="4488157" cy="4878149"/>
          </a:xfrm>
        </p:spPr>
        <p:txBody>
          <a:bodyPr/>
          <a:lstStyle>
            <a:lvl1pPr marL="0" indent="0">
              <a:buNone/>
              <a:defRPr sz="2800">
                <a:solidFill>
                  <a:srgbClr val="004288"/>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0" name="Text Placeholder 2"/>
          <p:cNvSpPr>
            <a:spLocks noGrp="1"/>
          </p:cNvSpPr>
          <p:nvPr>
            <p:ph type="body" idx="14" hasCustomPrompt="1"/>
          </p:nvPr>
        </p:nvSpPr>
        <p:spPr>
          <a:xfrm>
            <a:off x="541866" y="1949691"/>
            <a:ext cx="6640060" cy="4238386"/>
          </a:xfrm>
        </p:spPr>
        <p:txBody>
          <a:bodyPr anchor="t">
            <a:normAutofit/>
          </a:bodyPr>
          <a:lstStyle>
            <a:lvl1pPr marL="0" indent="0">
              <a:lnSpc>
                <a:spcPts val="2100"/>
              </a:lnSpc>
              <a:spcBef>
                <a:spcPts val="0"/>
              </a:spcBef>
              <a:buNone/>
              <a:defRPr sz="16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stile</a:t>
            </a:r>
            <a:endParaRPr lang="en-US" dirty="0"/>
          </a:p>
        </p:txBody>
      </p:sp>
      <p:sp>
        <p:nvSpPr>
          <p:cNvPr id="12" name="Segnaposto data 3"/>
          <p:cNvSpPr>
            <a:spLocks noGrp="1"/>
          </p:cNvSpPr>
          <p:nvPr>
            <p:ph type="dt" sz="half" idx="2"/>
          </p:nvPr>
        </p:nvSpPr>
        <p:spPr>
          <a:xfrm>
            <a:off x="4274728" y="6219081"/>
            <a:ext cx="2844800" cy="257050"/>
          </a:xfrm>
          <a:prstGeom prst="rect">
            <a:avLst/>
          </a:prstGeom>
        </p:spPr>
        <p:txBody>
          <a:bodyPr vert="horz" lIns="0" tIns="0" rIns="0" bIns="0" rtlCol="0" anchor="b"/>
          <a:lstStyle>
            <a:lvl1pPr algn="l">
              <a:lnSpc>
                <a:spcPts val="1400"/>
              </a:lnSpc>
              <a:defRPr sz="1300" b="0" i="0">
                <a:solidFill>
                  <a:schemeClr val="accent1"/>
                </a:solidFill>
                <a:latin typeface="Arial" panose="020B0604020202020204" pitchFamily="34" charset="0"/>
                <a:cs typeface="Arial" panose="020B0604020202020204" pitchFamily="34" charset="0"/>
              </a:defRPr>
            </a:lvl1pPr>
          </a:lstStyle>
          <a:p>
            <a:fld id="{B93C9A1F-96DF-B949-9045-5C74F2426FEE}" type="datetime1">
              <a:rPr lang="it-IT" smtClean="0"/>
              <a:pPr/>
              <a:t>04/06/2025</a:t>
            </a:fld>
            <a:endParaRPr lang="it-IT" dirty="0"/>
          </a:p>
        </p:txBody>
      </p:sp>
      <p:sp>
        <p:nvSpPr>
          <p:cNvPr id="13" name="Segnaposto piè di pagina 4"/>
          <p:cNvSpPr>
            <a:spLocks noGrp="1"/>
          </p:cNvSpPr>
          <p:nvPr>
            <p:ph type="ftr" sz="quarter" idx="3"/>
          </p:nvPr>
        </p:nvSpPr>
        <p:spPr>
          <a:xfrm>
            <a:off x="541867" y="6219080"/>
            <a:ext cx="3732861" cy="257050"/>
          </a:xfrm>
          <a:prstGeom prst="rect">
            <a:avLst/>
          </a:prstGeom>
        </p:spPr>
        <p:txBody>
          <a:bodyPr vert="horz" lIns="0" tIns="0" rIns="0" bIns="0" rtlCol="0" anchor="b"/>
          <a:lstStyle>
            <a:lvl1pPr algn="l">
              <a:lnSpc>
                <a:spcPts val="1400"/>
              </a:lnSpc>
              <a:defRPr sz="1300" b="0" i="0">
                <a:solidFill>
                  <a:srgbClr val="4B92DB"/>
                </a:solidFill>
                <a:latin typeface="Arial" panose="020B0604020202020204" pitchFamily="34" charset="0"/>
                <a:cs typeface="Arial" panose="020B0604020202020204" pitchFamily="34" charset="0"/>
              </a:defRPr>
            </a:lvl1pPr>
          </a:lstStyle>
          <a:p>
            <a:endParaRPr lang="it-IT" dirty="0"/>
          </a:p>
        </p:txBody>
      </p:sp>
      <p:sp>
        <p:nvSpPr>
          <p:cNvPr id="14" name="Segnaposto numero diapositiva 5"/>
          <p:cNvSpPr>
            <a:spLocks noGrp="1"/>
          </p:cNvSpPr>
          <p:nvPr>
            <p:ph type="sldNum" sz="quarter" idx="4"/>
          </p:nvPr>
        </p:nvSpPr>
        <p:spPr>
          <a:xfrm>
            <a:off x="8805760" y="6210441"/>
            <a:ext cx="2844800" cy="257050"/>
          </a:xfrm>
          <a:prstGeom prst="rect">
            <a:avLst/>
          </a:prstGeom>
        </p:spPr>
        <p:txBody>
          <a:bodyPr vert="horz" lIns="0" tIns="0" rIns="0" bIns="0" rtlCol="0" anchor="b"/>
          <a:lstStyle>
            <a:lvl1pPr algn="r">
              <a:defRPr sz="1200" b="0" i="0">
                <a:solidFill>
                  <a:schemeClr val="accent1"/>
                </a:solidFill>
                <a:latin typeface="Arial" panose="020B0604020202020204" pitchFamily="34" charset="0"/>
                <a:cs typeface="Arial" panose="020B0604020202020204" pitchFamily="34" charset="0"/>
              </a:defRPr>
            </a:lvl1pPr>
          </a:lstStyle>
          <a:p>
            <a:fld id="{42B54E62-ECD5-CB45-BEBE-32883D2B1464}" type="slidenum">
              <a:rPr lang="it-IT" smtClean="0"/>
              <a:pPr/>
              <a:t>‹N›</a:t>
            </a:fld>
            <a:endParaRPr lang="it-IT"/>
          </a:p>
        </p:txBody>
      </p:sp>
    </p:spTree>
    <p:extLst>
      <p:ext uri="{BB962C8B-B14F-4D97-AF65-F5344CB8AC3E}">
        <p14:creationId xmlns:p14="http://schemas.microsoft.com/office/powerpoint/2010/main" val="273808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_test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chor="t"/>
          <a:lstStyle>
            <a:lvl1pPr>
              <a:lnSpc>
                <a:spcPts val="4200"/>
              </a:lnSpc>
              <a:defRPr b="0" i="0">
                <a:solidFill>
                  <a:schemeClr val="accent1"/>
                </a:solidFill>
                <a:latin typeface="Arial" panose="020B0604020202020204" pitchFamily="34" charset="0"/>
                <a:cs typeface="Arial" panose="020B0604020202020204" pitchFamily="34" charset="0"/>
              </a:defRPr>
            </a:lvl1pPr>
          </a:lstStyle>
          <a:p>
            <a:r>
              <a:rPr lang="it-IT" dirty="0"/>
              <a:t>Fare clic per modificare stile</a:t>
            </a:r>
          </a:p>
        </p:txBody>
      </p:sp>
      <p:sp>
        <p:nvSpPr>
          <p:cNvPr id="8" name="Text Placeholder 2"/>
          <p:cNvSpPr>
            <a:spLocks noGrp="1"/>
          </p:cNvSpPr>
          <p:nvPr>
            <p:ph type="body" idx="1" hasCustomPrompt="1"/>
          </p:nvPr>
        </p:nvSpPr>
        <p:spPr>
          <a:xfrm>
            <a:off x="541867" y="3307267"/>
            <a:ext cx="11223660" cy="448815"/>
          </a:xfrm>
        </p:spPr>
        <p:txBody>
          <a:bodyPr anchor="t">
            <a:normAutofit/>
          </a:bodyPr>
          <a:lstStyle>
            <a:lvl1pPr marL="0" indent="0">
              <a:lnSpc>
                <a:spcPts val="2400"/>
              </a:lnSpc>
              <a:spcBef>
                <a:spcPts val="0"/>
              </a:spcBef>
              <a:buNone/>
              <a:defRPr sz="20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stile</a:t>
            </a:r>
            <a:endParaRPr lang="en-US" dirty="0"/>
          </a:p>
        </p:txBody>
      </p:sp>
      <p:sp>
        <p:nvSpPr>
          <p:cNvPr id="11" name="Text Placeholder 2"/>
          <p:cNvSpPr>
            <a:spLocks noGrp="1"/>
          </p:cNvSpPr>
          <p:nvPr>
            <p:ph type="body" idx="15" hasCustomPrompt="1"/>
          </p:nvPr>
        </p:nvSpPr>
        <p:spPr>
          <a:xfrm>
            <a:off x="541867" y="1825129"/>
            <a:ext cx="11223660" cy="639762"/>
          </a:xfrm>
        </p:spPr>
        <p:txBody>
          <a:bodyPr anchor="b">
            <a:normAutofit/>
          </a:bodyPr>
          <a:lstStyle>
            <a:lvl1pPr marL="0" indent="0">
              <a:lnSpc>
                <a:spcPts val="3400"/>
              </a:lnSpc>
              <a:spcBef>
                <a:spcPts val="0"/>
              </a:spcBef>
              <a:buNone/>
              <a:defRPr sz="3500" b="0" i="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stile</a:t>
            </a:r>
            <a:endParaRPr lang="en-US" dirty="0"/>
          </a:p>
        </p:txBody>
      </p:sp>
      <p:sp>
        <p:nvSpPr>
          <p:cNvPr id="12" name="Content Placeholder 3"/>
          <p:cNvSpPr>
            <a:spLocks noGrp="1"/>
          </p:cNvSpPr>
          <p:nvPr>
            <p:ph sz="half" idx="2" hasCustomPrompt="1"/>
          </p:nvPr>
        </p:nvSpPr>
        <p:spPr>
          <a:xfrm>
            <a:off x="537633" y="3756082"/>
            <a:ext cx="11238281" cy="2370081"/>
          </a:xfrm>
        </p:spPr>
        <p:txBody>
          <a:bodyPr>
            <a:normAutofit/>
          </a:bodyPr>
          <a:lstStyle>
            <a:lvl1pPr marL="0" indent="0">
              <a:lnSpc>
                <a:spcPts val="2100"/>
              </a:lnSpc>
              <a:spcBef>
                <a:spcPts val="0"/>
              </a:spcBef>
              <a:buNone/>
              <a:defRPr sz="1600" b="0" i="0">
                <a:latin typeface="Arial" panose="020B0604020202020204" pitchFamily="34" charset="0"/>
                <a:cs typeface="Arial" panose="020B0604020202020204" pitchFamily="34" charset="0"/>
              </a:defRPr>
            </a:lvl1pPr>
            <a:lvl2pPr marL="0" indent="0">
              <a:buFont typeface="Arial"/>
              <a:buNone/>
              <a:defRPr sz="1600" b="0" i="0">
                <a:latin typeface="Source Sans Pro Light"/>
                <a:cs typeface="Source Sans Pro Light"/>
              </a:defRPr>
            </a:lvl2pPr>
            <a:lvl3pPr marL="0" indent="0">
              <a:buFont typeface="Arial"/>
              <a:buNone/>
              <a:defRPr sz="1600" b="0" i="0">
                <a:latin typeface="Source Sans Pro Light"/>
                <a:cs typeface="Source Sans Pro Light"/>
              </a:defRPr>
            </a:lvl3pPr>
            <a:lvl4pPr marL="0" indent="0">
              <a:buFont typeface="Arial"/>
              <a:buNone/>
              <a:defRPr sz="1600" b="0" i="0">
                <a:latin typeface="Source Sans Pro Light"/>
                <a:cs typeface="Source Sans Pro Light"/>
              </a:defRPr>
            </a:lvl4pPr>
            <a:lvl5pPr marL="0" indent="0">
              <a:buFont typeface="Arial"/>
              <a:buNone/>
              <a:defRPr sz="1600" b="0" i="0">
                <a:latin typeface="Source Sans Pro Light"/>
                <a:cs typeface="Source Sans Pro Light"/>
              </a:defRPr>
            </a:lvl5pPr>
            <a:lvl6pPr>
              <a:defRPr sz="1600"/>
            </a:lvl6pPr>
            <a:lvl7pPr>
              <a:defRPr sz="1600"/>
            </a:lvl7pPr>
            <a:lvl8pPr>
              <a:defRPr sz="1600"/>
            </a:lvl8pPr>
            <a:lvl9pPr>
              <a:defRPr sz="1600"/>
            </a:lvl9pPr>
          </a:lstStyle>
          <a:p>
            <a:pPr lvl="0"/>
            <a:r>
              <a:rPr lang="it-IT" dirty="0"/>
              <a:t>Fare clic per modificare stile</a:t>
            </a:r>
            <a:endParaRPr lang="en-US" dirty="0"/>
          </a:p>
        </p:txBody>
      </p:sp>
      <p:sp>
        <p:nvSpPr>
          <p:cNvPr id="10" name="Segnaposto data 3"/>
          <p:cNvSpPr>
            <a:spLocks noGrp="1"/>
          </p:cNvSpPr>
          <p:nvPr>
            <p:ph type="dt" sz="half" idx="16"/>
          </p:nvPr>
        </p:nvSpPr>
        <p:spPr>
          <a:xfrm>
            <a:off x="4274728" y="6219081"/>
            <a:ext cx="2844800" cy="257050"/>
          </a:xfrm>
          <a:prstGeom prst="rect">
            <a:avLst/>
          </a:prstGeom>
        </p:spPr>
        <p:txBody>
          <a:bodyPr vert="horz" lIns="0" tIns="0" rIns="0" bIns="0" rtlCol="0" anchor="b"/>
          <a:lstStyle>
            <a:lvl1pPr algn="l">
              <a:lnSpc>
                <a:spcPts val="1400"/>
              </a:lnSpc>
              <a:defRPr sz="1300" b="0" i="0">
                <a:solidFill>
                  <a:schemeClr val="accent1"/>
                </a:solidFill>
                <a:latin typeface="Arial" panose="020B0604020202020204" pitchFamily="34" charset="0"/>
                <a:cs typeface="Arial" panose="020B0604020202020204" pitchFamily="34" charset="0"/>
              </a:defRPr>
            </a:lvl1pPr>
          </a:lstStyle>
          <a:p>
            <a:fld id="{B93C9A1F-96DF-B949-9045-5C74F2426FEE}" type="datetime1">
              <a:rPr lang="it-IT" smtClean="0"/>
              <a:pPr/>
              <a:t>04/06/2025</a:t>
            </a:fld>
            <a:endParaRPr lang="it-IT" dirty="0"/>
          </a:p>
        </p:txBody>
      </p:sp>
      <p:sp>
        <p:nvSpPr>
          <p:cNvPr id="13" name="Segnaposto piè di pagina 4"/>
          <p:cNvSpPr>
            <a:spLocks noGrp="1"/>
          </p:cNvSpPr>
          <p:nvPr>
            <p:ph type="ftr" sz="quarter" idx="3"/>
          </p:nvPr>
        </p:nvSpPr>
        <p:spPr>
          <a:xfrm>
            <a:off x="541867" y="6219080"/>
            <a:ext cx="3732861" cy="257050"/>
          </a:xfrm>
          <a:prstGeom prst="rect">
            <a:avLst/>
          </a:prstGeom>
        </p:spPr>
        <p:txBody>
          <a:bodyPr vert="horz" lIns="0" tIns="0" rIns="0" bIns="0" rtlCol="0" anchor="b"/>
          <a:lstStyle>
            <a:lvl1pPr algn="l">
              <a:lnSpc>
                <a:spcPts val="1400"/>
              </a:lnSpc>
              <a:defRPr sz="1300" b="0" i="0">
                <a:solidFill>
                  <a:srgbClr val="4B92DB"/>
                </a:solidFill>
                <a:latin typeface="Arial" panose="020B0604020202020204" pitchFamily="34" charset="0"/>
                <a:cs typeface="Arial" panose="020B0604020202020204" pitchFamily="34" charset="0"/>
              </a:defRPr>
            </a:lvl1pPr>
          </a:lstStyle>
          <a:p>
            <a:endParaRPr lang="it-IT" dirty="0"/>
          </a:p>
        </p:txBody>
      </p:sp>
      <p:sp>
        <p:nvSpPr>
          <p:cNvPr id="14" name="Segnaposto numero diapositiva 5"/>
          <p:cNvSpPr>
            <a:spLocks noGrp="1"/>
          </p:cNvSpPr>
          <p:nvPr>
            <p:ph type="sldNum" sz="quarter" idx="4"/>
          </p:nvPr>
        </p:nvSpPr>
        <p:spPr>
          <a:xfrm>
            <a:off x="8805760" y="6210441"/>
            <a:ext cx="2844800" cy="257050"/>
          </a:xfrm>
          <a:prstGeom prst="rect">
            <a:avLst/>
          </a:prstGeom>
        </p:spPr>
        <p:txBody>
          <a:bodyPr vert="horz" lIns="0" tIns="0" rIns="0" bIns="0" rtlCol="0" anchor="b"/>
          <a:lstStyle>
            <a:lvl1pPr algn="r">
              <a:defRPr sz="1200" b="0" i="0">
                <a:solidFill>
                  <a:schemeClr val="accent1"/>
                </a:solidFill>
                <a:latin typeface="Arial" panose="020B0604020202020204" pitchFamily="34" charset="0"/>
                <a:cs typeface="Arial" panose="020B0604020202020204" pitchFamily="34" charset="0"/>
              </a:defRPr>
            </a:lvl1pPr>
          </a:lstStyle>
          <a:p>
            <a:fld id="{42B54E62-ECD5-CB45-BEBE-32883D2B1464}" type="slidenum">
              <a:rPr lang="it-IT" smtClean="0"/>
              <a:pPr/>
              <a:t>‹N›</a:t>
            </a:fld>
            <a:endParaRPr lang="it-IT"/>
          </a:p>
        </p:txBody>
      </p:sp>
    </p:spTree>
    <p:extLst>
      <p:ext uri="{BB962C8B-B14F-4D97-AF65-F5344CB8AC3E}">
        <p14:creationId xmlns:p14="http://schemas.microsoft.com/office/powerpoint/2010/main" val="2582995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_testo+immagine 3">
    <p:spTree>
      <p:nvGrpSpPr>
        <p:cNvPr id="1" name=""/>
        <p:cNvGrpSpPr/>
        <p:nvPr/>
      </p:nvGrpSpPr>
      <p:grpSpPr>
        <a:xfrm>
          <a:off x="0" y="0"/>
          <a:ext cx="0" cy="0"/>
          <a:chOff x="0" y="0"/>
          <a:chExt cx="0" cy="0"/>
        </a:xfrm>
      </p:grpSpPr>
      <p:sp>
        <p:nvSpPr>
          <p:cNvPr id="2" name="Titolo 1"/>
          <p:cNvSpPr>
            <a:spLocks noGrp="1"/>
          </p:cNvSpPr>
          <p:nvPr>
            <p:ph type="title"/>
          </p:nvPr>
        </p:nvSpPr>
        <p:spPr>
          <a:xfrm>
            <a:off x="541867" y="412750"/>
            <a:ext cx="11223663" cy="929510"/>
          </a:xfrm>
        </p:spPr>
        <p:txBody>
          <a:bodyPr anchor="t"/>
          <a:lstStyle>
            <a:lvl1pPr>
              <a:lnSpc>
                <a:spcPts val="4200"/>
              </a:lnSpc>
              <a:defRPr b="0" i="0">
                <a:solidFill>
                  <a:schemeClr val="accent1"/>
                </a:solidFill>
                <a:latin typeface="Arial" panose="020B0604020202020204" pitchFamily="34" charset="0"/>
                <a:cs typeface="Arial" panose="020B0604020202020204" pitchFamily="34" charset="0"/>
              </a:defRPr>
            </a:lvl1pPr>
          </a:lstStyle>
          <a:p>
            <a:r>
              <a:rPr lang="it-IT" dirty="0"/>
              <a:t>Fare clic per modificare stile</a:t>
            </a:r>
          </a:p>
        </p:txBody>
      </p:sp>
      <p:sp>
        <p:nvSpPr>
          <p:cNvPr id="8" name="Text Placeholder 2"/>
          <p:cNvSpPr>
            <a:spLocks noGrp="1"/>
          </p:cNvSpPr>
          <p:nvPr>
            <p:ph type="body" idx="1" hasCustomPrompt="1"/>
          </p:nvPr>
        </p:nvSpPr>
        <p:spPr>
          <a:xfrm>
            <a:off x="541866" y="1309928"/>
            <a:ext cx="6640060" cy="639762"/>
          </a:xfrm>
        </p:spPr>
        <p:txBody>
          <a:bodyPr anchor="b">
            <a:normAutofit/>
          </a:bodyPr>
          <a:lstStyle>
            <a:lvl1pPr marL="0" indent="0">
              <a:lnSpc>
                <a:spcPts val="2400"/>
              </a:lnSpc>
              <a:spcBef>
                <a:spcPts val="0"/>
              </a:spcBef>
              <a:buNone/>
              <a:defRPr sz="2000" b="0" i="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stile</a:t>
            </a:r>
            <a:endParaRPr lang="en-US" dirty="0"/>
          </a:p>
        </p:txBody>
      </p:sp>
      <p:sp>
        <p:nvSpPr>
          <p:cNvPr id="9" name="Content Placeholder 2"/>
          <p:cNvSpPr>
            <a:spLocks noGrp="1"/>
          </p:cNvSpPr>
          <p:nvPr>
            <p:ph sz="half" idx="13"/>
          </p:nvPr>
        </p:nvSpPr>
        <p:spPr>
          <a:xfrm>
            <a:off x="7277372" y="1309929"/>
            <a:ext cx="4488157" cy="4878149"/>
          </a:xfrm>
        </p:spPr>
        <p:txBody>
          <a:bodyPr/>
          <a:lstStyle>
            <a:lvl1pPr marL="0" indent="0">
              <a:buNone/>
              <a:defRPr sz="2800">
                <a:solidFill>
                  <a:srgbClr val="004288"/>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0" name="Text Placeholder 2"/>
          <p:cNvSpPr>
            <a:spLocks noGrp="1"/>
          </p:cNvSpPr>
          <p:nvPr>
            <p:ph type="body" idx="14" hasCustomPrompt="1"/>
          </p:nvPr>
        </p:nvSpPr>
        <p:spPr>
          <a:xfrm>
            <a:off x="541866" y="1949691"/>
            <a:ext cx="6640060" cy="4238386"/>
          </a:xfrm>
        </p:spPr>
        <p:txBody>
          <a:bodyPr anchor="t">
            <a:normAutofit/>
          </a:bodyPr>
          <a:lstStyle>
            <a:lvl1pPr marL="0" indent="0">
              <a:lnSpc>
                <a:spcPts val="2100"/>
              </a:lnSpc>
              <a:spcBef>
                <a:spcPts val="0"/>
              </a:spcBef>
              <a:buNone/>
              <a:defRPr sz="16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stile</a:t>
            </a:r>
            <a:endParaRPr lang="en-US" dirty="0"/>
          </a:p>
        </p:txBody>
      </p:sp>
      <p:sp>
        <p:nvSpPr>
          <p:cNvPr id="12" name="Segnaposto data 3"/>
          <p:cNvSpPr>
            <a:spLocks noGrp="1"/>
          </p:cNvSpPr>
          <p:nvPr>
            <p:ph type="dt" sz="half" idx="2"/>
          </p:nvPr>
        </p:nvSpPr>
        <p:spPr>
          <a:xfrm>
            <a:off x="4274728" y="6219081"/>
            <a:ext cx="2844800" cy="257050"/>
          </a:xfrm>
          <a:prstGeom prst="rect">
            <a:avLst/>
          </a:prstGeom>
        </p:spPr>
        <p:txBody>
          <a:bodyPr vert="horz" lIns="0" tIns="0" rIns="0" bIns="0" rtlCol="0" anchor="b"/>
          <a:lstStyle>
            <a:lvl1pPr algn="l">
              <a:lnSpc>
                <a:spcPts val="1400"/>
              </a:lnSpc>
              <a:defRPr sz="1300" b="0" i="0">
                <a:solidFill>
                  <a:schemeClr val="accent1"/>
                </a:solidFill>
                <a:latin typeface="Arial" panose="020B0604020202020204" pitchFamily="34" charset="0"/>
                <a:cs typeface="Arial" panose="020B0604020202020204" pitchFamily="34" charset="0"/>
              </a:defRPr>
            </a:lvl1pPr>
          </a:lstStyle>
          <a:p>
            <a:fld id="{B93C9A1F-96DF-B949-9045-5C74F2426FEE}" type="datetime1">
              <a:rPr lang="it-IT" smtClean="0"/>
              <a:pPr/>
              <a:t>04/06/2025</a:t>
            </a:fld>
            <a:endParaRPr lang="it-IT" dirty="0"/>
          </a:p>
        </p:txBody>
      </p:sp>
      <p:sp>
        <p:nvSpPr>
          <p:cNvPr id="13" name="Segnaposto piè di pagina 4"/>
          <p:cNvSpPr>
            <a:spLocks noGrp="1"/>
          </p:cNvSpPr>
          <p:nvPr>
            <p:ph type="ftr" sz="quarter" idx="3"/>
          </p:nvPr>
        </p:nvSpPr>
        <p:spPr>
          <a:xfrm>
            <a:off x="541867" y="6219080"/>
            <a:ext cx="3732861" cy="257050"/>
          </a:xfrm>
          <a:prstGeom prst="rect">
            <a:avLst/>
          </a:prstGeom>
        </p:spPr>
        <p:txBody>
          <a:bodyPr vert="horz" lIns="0" tIns="0" rIns="0" bIns="0" rtlCol="0" anchor="b"/>
          <a:lstStyle>
            <a:lvl1pPr algn="l">
              <a:lnSpc>
                <a:spcPts val="1400"/>
              </a:lnSpc>
              <a:defRPr sz="1300" b="0" i="0">
                <a:solidFill>
                  <a:srgbClr val="4B92DB"/>
                </a:solidFill>
                <a:latin typeface="Arial" panose="020B0604020202020204" pitchFamily="34" charset="0"/>
                <a:cs typeface="Arial" panose="020B0604020202020204" pitchFamily="34" charset="0"/>
              </a:defRPr>
            </a:lvl1pPr>
          </a:lstStyle>
          <a:p>
            <a:endParaRPr lang="it-IT" dirty="0"/>
          </a:p>
        </p:txBody>
      </p:sp>
      <p:sp>
        <p:nvSpPr>
          <p:cNvPr id="14" name="Segnaposto numero diapositiva 5"/>
          <p:cNvSpPr>
            <a:spLocks noGrp="1"/>
          </p:cNvSpPr>
          <p:nvPr>
            <p:ph type="sldNum" sz="quarter" idx="4"/>
          </p:nvPr>
        </p:nvSpPr>
        <p:spPr>
          <a:xfrm>
            <a:off x="8805760" y="6210441"/>
            <a:ext cx="2844800" cy="257050"/>
          </a:xfrm>
          <a:prstGeom prst="rect">
            <a:avLst/>
          </a:prstGeom>
        </p:spPr>
        <p:txBody>
          <a:bodyPr vert="horz" lIns="0" tIns="0" rIns="0" bIns="0" rtlCol="0" anchor="b"/>
          <a:lstStyle>
            <a:lvl1pPr algn="r">
              <a:defRPr sz="1200" b="0" i="0">
                <a:solidFill>
                  <a:schemeClr val="accent1"/>
                </a:solidFill>
                <a:latin typeface="Arial" panose="020B0604020202020204" pitchFamily="34" charset="0"/>
                <a:cs typeface="Arial" panose="020B0604020202020204" pitchFamily="34" charset="0"/>
              </a:defRPr>
            </a:lvl1pPr>
          </a:lstStyle>
          <a:p>
            <a:fld id="{42B54E62-ECD5-CB45-BEBE-32883D2B1464}" type="slidenum">
              <a:rPr lang="it-IT" smtClean="0"/>
              <a:pPr/>
              <a:t>‹N›</a:t>
            </a:fld>
            <a:endParaRPr lang="it-IT"/>
          </a:p>
        </p:txBody>
      </p:sp>
    </p:spTree>
    <p:extLst>
      <p:ext uri="{BB962C8B-B14F-4D97-AF65-F5344CB8AC3E}">
        <p14:creationId xmlns:p14="http://schemas.microsoft.com/office/powerpoint/2010/main" val="284140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41867" y="412750"/>
            <a:ext cx="11108695" cy="929510"/>
          </a:xfrm>
          <a:prstGeom prst="rect">
            <a:avLst/>
          </a:prstGeom>
        </p:spPr>
        <p:txBody>
          <a:bodyPr vert="horz" lIns="0" tIns="0" rIns="0" bIns="0" rtlCol="0" anchor="t">
            <a:normAutofit/>
          </a:bodyPr>
          <a:lstStyle/>
          <a:p>
            <a:r>
              <a:rPr lang="it-IT" dirty="0"/>
              <a:t>Fare clic per modificare stile</a:t>
            </a:r>
          </a:p>
        </p:txBody>
      </p:sp>
      <p:sp>
        <p:nvSpPr>
          <p:cNvPr id="3" name="Segnaposto testo 2"/>
          <p:cNvSpPr>
            <a:spLocks noGrp="1"/>
          </p:cNvSpPr>
          <p:nvPr>
            <p:ph type="body" idx="1"/>
          </p:nvPr>
        </p:nvSpPr>
        <p:spPr>
          <a:xfrm>
            <a:off x="541868" y="1600201"/>
            <a:ext cx="11108693" cy="4525963"/>
          </a:xfrm>
          <a:prstGeom prst="rect">
            <a:avLst/>
          </a:prstGeom>
        </p:spPr>
        <p:txBody>
          <a:bodyPr vert="horz" lIns="0" tIns="0" rIns="0" bIns="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4274728" y="6219081"/>
            <a:ext cx="2844800" cy="257050"/>
          </a:xfrm>
          <a:prstGeom prst="rect">
            <a:avLst/>
          </a:prstGeom>
        </p:spPr>
        <p:txBody>
          <a:bodyPr vert="horz" lIns="0" tIns="0" rIns="0" bIns="0" rtlCol="0" anchor="b"/>
          <a:lstStyle>
            <a:lvl1pPr algn="l">
              <a:lnSpc>
                <a:spcPts val="1400"/>
              </a:lnSpc>
              <a:defRPr sz="1300" b="0" i="0">
                <a:solidFill>
                  <a:schemeClr val="accent1"/>
                </a:solidFill>
                <a:latin typeface="Arial" panose="020B0604020202020204" pitchFamily="34" charset="0"/>
                <a:cs typeface="Arial" panose="020B0604020202020204" pitchFamily="34" charset="0"/>
              </a:defRPr>
            </a:lvl1pPr>
          </a:lstStyle>
          <a:p>
            <a:fld id="{B93C9A1F-96DF-B949-9045-5C74F2426FEE}" type="datetime1">
              <a:rPr lang="it-IT" smtClean="0"/>
              <a:pPr/>
              <a:t>04/06/2025</a:t>
            </a:fld>
            <a:endParaRPr lang="it-IT" dirty="0"/>
          </a:p>
        </p:txBody>
      </p:sp>
      <p:sp>
        <p:nvSpPr>
          <p:cNvPr id="5" name="Segnaposto piè di pagina 4"/>
          <p:cNvSpPr>
            <a:spLocks noGrp="1"/>
          </p:cNvSpPr>
          <p:nvPr>
            <p:ph type="ftr" sz="quarter" idx="3"/>
          </p:nvPr>
        </p:nvSpPr>
        <p:spPr>
          <a:xfrm>
            <a:off x="541867" y="6219080"/>
            <a:ext cx="3732861" cy="257050"/>
          </a:xfrm>
          <a:prstGeom prst="rect">
            <a:avLst/>
          </a:prstGeom>
        </p:spPr>
        <p:txBody>
          <a:bodyPr vert="horz" lIns="0" tIns="0" rIns="0" bIns="0" rtlCol="0" anchor="b"/>
          <a:lstStyle>
            <a:lvl1pPr algn="l">
              <a:lnSpc>
                <a:spcPts val="1400"/>
              </a:lnSpc>
              <a:defRPr sz="1300" b="0" i="0">
                <a:solidFill>
                  <a:srgbClr val="4B92DB"/>
                </a:solidFill>
                <a:latin typeface="Arial" panose="020B0604020202020204" pitchFamily="34" charset="0"/>
                <a:cs typeface="Arial" panose="020B0604020202020204" pitchFamily="34" charset="0"/>
              </a:defRPr>
            </a:lvl1pPr>
          </a:lstStyle>
          <a:p>
            <a:endParaRPr lang="it-IT" dirty="0"/>
          </a:p>
        </p:txBody>
      </p:sp>
      <p:sp>
        <p:nvSpPr>
          <p:cNvPr id="6" name="Segnaposto numero diapositiva 5"/>
          <p:cNvSpPr>
            <a:spLocks noGrp="1"/>
          </p:cNvSpPr>
          <p:nvPr>
            <p:ph type="sldNum" sz="quarter" idx="4"/>
          </p:nvPr>
        </p:nvSpPr>
        <p:spPr>
          <a:xfrm>
            <a:off x="8805760" y="6210441"/>
            <a:ext cx="2844800" cy="257050"/>
          </a:xfrm>
          <a:prstGeom prst="rect">
            <a:avLst/>
          </a:prstGeom>
        </p:spPr>
        <p:txBody>
          <a:bodyPr vert="horz" lIns="0" tIns="0" rIns="0" bIns="0" rtlCol="0" anchor="b"/>
          <a:lstStyle>
            <a:lvl1pPr algn="r">
              <a:defRPr sz="1200" b="0" i="0">
                <a:solidFill>
                  <a:schemeClr val="accent1"/>
                </a:solidFill>
                <a:latin typeface="Arial" panose="020B0604020202020204" pitchFamily="34" charset="0"/>
                <a:cs typeface="Arial" panose="020B0604020202020204" pitchFamily="34" charset="0"/>
              </a:defRPr>
            </a:lvl1pPr>
          </a:lstStyle>
          <a:p>
            <a:fld id="{42B54E62-ECD5-CB45-BEBE-32883D2B1464}" type="slidenum">
              <a:rPr lang="it-IT" smtClean="0"/>
              <a:pPr/>
              <a:t>‹N›</a:t>
            </a:fld>
            <a:endParaRPr lang="it-IT"/>
          </a:p>
        </p:txBody>
      </p:sp>
    </p:spTree>
    <p:extLst>
      <p:ext uri="{BB962C8B-B14F-4D97-AF65-F5344CB8AC3E}">
        <p14:creationId xmlns:p14="http://schemas.microsoft.com/office/powerpoint/2010/main" val="4001981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4" r:id="rId7"/>
    <p:sldLayoutId id="2147483657" r:id="rId8"/>
    <p:sldLayoutId id="2147483658" r:id="rId9"/>
    <p:sldLayoutId id="2147483656" r:id="rId10"/>
    <p:sldLayoutId id="2147483659" r:id="rId11"/>
    <p:sldLayoutId id="2147483661" r:id="rId12"/>
    <p:sldLayoutId id="2147483662" r:id="rId13"/>
    <p:sldLayoutId id="2147483660" r:id="rId14"/>
  </p:sldLayoutIdLst>
  <p:hf hdr="0" ftr="0" dt="0"/>
  <p:txStyles>
    <p:titleStyle>
      <a:lvl1pPr marL="0" indent="0" algn="l" defTabSz="457200" rtl="0" eaLnBrk="1" latinLnBrk="0" hangingPunct="1">
        <a:lnSpc>
          <a:spcPts val="4200"/>
        </a:lnSpc>
        <a:spcBef>
          <a:spcPct val="0"/>
        </a:spcBef>
        <a:buNone/>
        <a:defRPr sz="430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lnSpc>
          <a:spcPts val="3400"/>
        </a:lnSpc>
        <a:spcBef>
          <a:spcPts val="0"/>
        </a:spcBef>
        <a:buFont typeface="Arial"/>
        <a:buNone/>
        <a:defRPr sz="2500" b="0" i="1" kern="1200">
          <a:solidFill>
            <a:schemeClr val="tx2"/>
          </a:solidFill>
          <a:latin typeface="Arial" panose="020B0604020202020204" pitchFamily="34" charset="0"/>
          <a:ea typeface="+mn-ea"/>
          <a:cs typeface="Arial" panose="020B0604020202020204" pitchFamily="34" charset="0"/>
        </a:defRPr>
      </a:lvl1pPr>
      <a:lvl2pPr marL="0" indent="0" algn="l" defTabSz="457200" rtl="0" eaLnBrk="1" latinLnBrk="0" hangingPunct="1">
        <a:lnSpc>
          <a:spcPts val="2400"/>
        </a:lnSpc>
        <a:spcBef>
          <a:spcPts val="0"/>
        </a:spcBef>
        <a:buFont typeface="Arial"/>
        <a:buNone/>
        <a:defRPr sz="2000" b="0" i="0" kern="1200">
          <a:solidFill>
            <a:schemeClr val="accent1"/>
          </a:solidFill>
          <a:latin typeface="Arial" panose="020B0604020202020204" pitchFamily="34" charset="0"/>
          <a:ea typeface="+mn-ea"/>
          <a:cs typeface="Arial" panose="020B0604020202020204" pitchFamily="34" charset="0"/>
        </a:defRPr>
      </a:lvl2pPr>
      <a:lvl3pPr marL="180000" indent="-180000" algn="l" defTabSz="457200" rtl="0" eaLnBrk="1" latinLnBrk="0" hangingPunct="1">
        <a:lnSpc>
          <a:spcPts val="2100"/>
        </a:lnSpc>
        <a:spcBef>
          <a:spcPts val="0"/>
        </a:spcBef>
        <a:buFont typeface="Arial"/>
        <a:buChar char="•"/>
        <a:defRPr sz="1600" b="0" i="0" kern="1200">
          <a:solidFill>
            <a:schemeClr val="accent1"/>
          </a:solidFill>
          <a:latin typeface="Arial" panose="020B0604020202020204" pitchFamily="34" charset="0"/>
          <a:ea typeface="+mn-ea"/>
          <a:cs typeface="Arial" panose="020B0604020202020204" pitchFamily="34" charset="0"/>
        </a:defRPr>
      </a:lvl3pPr>
      <a:lvl4pPr marL="360000" indent="0" algn="l" defTabSz="457200" rtl="0" eaLnBrk="1" latinLnBrk="0" hangingPunct="1">
        <a:lnSpc>
          <a:spcPts val="2100"/>
        </a:lnSpc>
        <a:spcBef>
          <a:spcPts val="0"/>
        </a:spcBef>
        <a:buFont typeface="Arial"/>
        <a:buNone/>
        <a:defRPr sz="1600" b="0" i="0" kern="1200">
          <a:solidFill>
            <a:schemeClr val="accent1"/>
          </a:solidFill>
          <a:latin typeface="Arial" panose="020B0604020202020204" pitchFamily="34" charset="0"/>
          <a:ea typeface="+mn-ea"/>
          <a:cs typeface="Arial" panose="020B0604020202020204" pitchFamily="34" charset="0"/>
        </a:defRPr>
      </a:lvl4pPr>
      <a:lvl5pPr marL="360000" indent="0" algn="l" defTabSz="457200" rtl="0" eaLnBrk="1" latinLnBrk="0" hangingPunct="1">
        <a:lnSpc>
          <a:spcPts val="2100"/>
        </a:lnSpc>
        <a:spcBef>
          <a:spcPts val="0"/>
        </a:spcBef>
        <a:buFont typeface="Arial"/>
        <a:buNone/>
        <a:defRPr sz="1600" b="0" i="0" kern="1200">
          <a:solidFill>
            <a:schemeClr val="accent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21.JPG"/><Relationship Id="rId4" Type="http://schemas.openxmlformats.org/officeDocument/2006/relationships/image" Target="../media/image4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png"/><Relationship Id="rId7"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4.png"/><Relationship Id="rId7" Type="http://schemas.openxmlformats.org/officeDocument/2006/relationships/image" Target="../media/image37.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21.JPG"/><Relationship Id="rId4" Type="http://schemas.openxmlformats.org/officeDocument/2006/relationships/image" Target="../media/image35.sv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schermata, Carattere, grafica&#10;&#10;Il contenuto generato dall'IA potrebbe non essere corretto.">
            <a:extLst>
              <a:ext uri="{FF2B5EF4-FFF2-40B4-BE49-F238E27FC236}">
                <a16:creationId xmlns:a16="http://schemas.microsoft.com/office/drawing/2014/main" id="{D0D74D9A-5841-9422-01E0-670D1E2C338C}"/>
              </a:ext>
            </a:extLst>
          </p:cNvPr>
          <p:cNvPicPr>
            <a:picLocks noChangeAspect="1"/>
          </p:cNvPicPr>
          <p:nvPr/>
        </p:nvPicPr>
        <p:blipFill>
          <a:blip r:embed="rId2"/>
          <a:stretch>
            <a:fillRect/>
          </a:stretch>
        </p:blipFill>
        <p:spPr>
          <a:xfrm>
            <a:off x="0" y="4554"/>
            <a:ext cx="12192000" cy="6848892"/>
          </a:xfrm>
          <a:prstGeom prst="rect">
            <a:avLst/>
          </a:prstGeom>
        </p:spPr>
      </p:pic>
      <p:sp>
        <p:nvSpPr>
          <p:cNvPr id="8" name="Sottotitolo 1">
            <a:extLst>
              <a:ext uri="{FF2B5EF4-FFF2-40B4-BE49-F238E27FC236}">
                <a16:creationId xmlns:a16="http://schemas.microsoft.com/office/drawing/2014/main" id="{42561921-2581-DA64-8C51-117EDE474977}"/>
              </a:ext>
            </a:extLst>
          </p:cNvPr>
          <p:cNvSpPr txBox="1">
            <a:spLocks/>
          </p:cNvSpPr>
          <p:nvPr/>
        </p:nvSpPr>
        <p:spPr>
          <a:xfrm>
            <a:off x="645460" y="3847472"/>
            <a:ext cx="11040000" cy="1016000"/>
          </a:xfrm>
          <a:prstGeom prst="rect">
            <a:avLst/>
          </a:prstGeom>
        </p:spPr>
        <p:txBody>
          <a:bodyPr vert="horz" lIns="0" tIns="0" rIns="0" bIns="0" rtlCol="0">
            <a:normAutofit/>
          </a:bodyPr>
          <a:lstStyle>
            <a:lvl1pPr marL="0" indent="0" algn="l" defTabSz="457200" rtl="0" eaLnBrk="1" latinLnBrk="0" hangingPunct="1">
              <a:lnSpc>
                <a:spcPts val="2600"/>
              </a:lnSpc>
              <a:spcBef>
                <a:spcPts val="0"/>
              </a:spcBef>
              <a:buFont typeface="Arial"/>
              <a:buNone/>
              <a:defRPr sz="2500" b="0" i="1" kern="1200">
                <a:solidFill>
                  <a:schemeClr val="accent1"/>
                </a:solidFill>
                <a:latin typeface="Arial" panose="020B0604020202020204" pitchFamily="34" charset="0"/>
                <a:ea typeface="+mn-ea"/>
                <a:cs typeface="Arial" panose="020B0604020202020204" pitchFamily="34" charset="0"/>
              </a:defRPr>
            </a:lvl1pPr>
            <a:lvl2pPr marL="0" indent="0" algn="l" defTabSz="457200" rtl="0" eaLnBrk="1" latinLnBrk="0" hangingPunct="1">
              <a:lnSpc>
                <a:spcPts val="2400"/>
              </a:lnSpc>
              <a:spcBef>
                <a:spcPts val="0"/>
              </a:spcBef>
              <a:buFont typeface="Arial"/>
              <a:buNone/>
              <a:defRPr sz="2000" b="0" i="0" kern="1200">
                <a:solidFill>
                  <a:schemeClr val="accent1"/>
                </a:solidFill>
                <a:latin typeface="Arial" panose="020B0604020202020204" pitchFamily="34" charset="0"/>
                <a:ea typeface="+mn-ea"/>
                <a:cs typeface="Arial" panose="020B0604020202020204" pitchFamily="34" charset="0"/>
              </a:defRPr>
            </a:lvl2pPr>
            <a:lvl3pPr marL="180000" indent="-180000" algn="l" defTabSz="457200" rtl="0" eaLnBrk="1" latinLnBrk="0" hangingPunct="1">
              <a:lnSpc>
                <a:spcPts val="2100"/>
              </a:lnSpc>
              <a:spcBef>
                <a:spcPts val="0"/>
              </a:spcBef>
              <a:buFont typeface="Arial"/>
              <a:buChar char="•"/>
              <a:defRPr sz="1600" b="0" i="0" kern="1200">
                <a:solidFill>
                  <a:schemeClr val="accent1"/>
                </a:solidFill>
                <a:latin typeface="Arial" panose="020B0604020202020204" pitchFamily="34" charset="0"/>
                <a:ea typeface="+mn-ea"/>
                <a:cs typeface="Arial" panose="020B0604020202020204" pitchFamily="34" charset="0"/>
              </a:defRPr>
            </a:lvl3pPr>
            <a:lvl4pPr marL="360000" indent="0" algn="l" defTabSz="457200" rtl="0" eaLnBrk="1" latinLnBrk="0" hangingPunct="1">
              <a:lnSpc>
                <a:spcPts val="2100"/>
              </a:lnSpc>
              <a:spcBef>
                <a:spcPts val="0"/>
              </a:spcBef>
              <a:buFont typeface="Arial"/>
              <a:buNone/>
              <a:defRPr sz="1600" b="0" i="0" kern="1200">
                <a:solidFill>
                  <a:schemeClr val="accent1"/>
                </a:solidFill>
                <a:latin typeface="Arial" panose="020B0604020202020204" pitchFamily="34" charset="0"/>
                <a:ea typeface="+mn-ea"/>
                <a:cs typeface="Arial" panose="020B0604020202020204" pitchFamily="34" charset="0"/>
              </a:defRPr>
            </a:lvl4pPr>
            <a:lvl5pPr marL="360000" indent="0" algn="l" defTabSz="457200" rtl="0" eaLnBrk="1" latinLnBrk="0" hangingPunct="1">
              <a:lnSpc>
                <a:spcPts val="2100"/>
              </a:lnSpc>
              <a:spcBef>
                <a:spcPts val="0"/>
              </a:spcBef>
              <a:buFont typeface="Arial"/>
              <a:buNone/>
              <a:defRPr sz="1600" b="0" i="0" kern="1200">
                <a:solidFill>
                  <a:schemeClr val="accent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it-IT" sz="1600" dirty="0"/>
              <a:t>Anteprima dei risultati 2025</a:t>
            </a:r>
            <a:endParaRPr lang="it-IT" dirty="0"/>
          </a:p>
        </p:txBody>
      </p:sp>
    </p:spTree>
    <p:extLst>
      <p:ext uri="{BB962C8B-B14F-4D97-AF65-F5344CB8AC3E}">
        <p14:creationId xmlns:p14="http://schemas.microsoft.com/office/powerpoint/2010/main" val="152465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9440F781-0DB7-4FA6-2075-CB9E8BDCC182}"/>
              </a:ext>
            </a:extLst>
          </p:cNvPr>
          <p:cNvSpPr>
            <a:spLocks noGrp="1"/>
          </p:cNvSpPr>
          <p:nvPr>
            <p:ph type="title"/>
          </p:nvPr>
        </p:nvSpPr>
        <p:spPr>
          <a:xfrm>
            <a:off x="479922" y="419760"/>
            <a:ext cx="11227896" cy="929510"/>
          </a:xfrm>
        </p:spPr>
        <p:txBody>
          <a:bodyPr vert="horz" lIns="0" tIns="0" rIns="0" bIns="0" rtlCol="0" anchor="t">
            <a:normAutofit/>
          </a:bodyPr>
          <a:lstStyle/>
          <a:p>
            <a:r>
              <a:rPr lang="it-IT" sz="4400" dirty="0"/>
              <a:t>Le condizioni d’ingresso</a:t>
            </a:r>
          </a:p>
        </p:txBody>
      </p:sp>
      <p:sp>
        <p:nvSpPr>
          <p:cNvPr id="4" name="Segnaposto numero diapositiva 3">
            <a:extLst>
              <a:ext uri="{FF2B5EF4-FFF2-40B4-BE49-F238E27FC236}">
                <a16:creationId xmlns:a16="http://schemas.microsoft.com/office/drawing/2014/main" id="{3D48D49D-5ED3-4611-A361-2BE5BDA5E17D}"/>
              </a:ext>
            </a:extLst>
          </p:cNvPr>
          <p:cNvSpPr>
            <a:spLocks noGrp="1"/>
          </p:cNvSpPr>
          <p:nvPr>
            <p:ph type="sldNum" sz="quarter" idx="4"/>
          </p:nvPr>
        </p:nvSpPr>
        <p:spPr/>
        <p:txBody>
          <a:bodyPr/>
          <a:lstStyle/>
          <a:p>
            <a:fld id="{42B54E62-ECD5-CB45-BEBE-32883D2B1464}" type="slidenum">
              <a:rPr lang="it-IT" smtClean="0"/>
              <a:pPr/>
              <a:t>10</a:t>
            </a:fld>
            <a:endParaRPr lang="it-IT" dirty="0"/>
          </a:p>
        </p:txBody>
      </p:sp>
      <p:sp>
        <p:nvSpPr>
          <p:cNvPr id="10" name="CasellaDiTesto 9">
            <a:extLst>
              <a:ext uri="{FF2B5EF4-FFF2-40B4-BE49-F238E27FC236}">
                <a16:creationId xmlns:a16="http://schemas.microsoft.com/office/drawing/2014/main" id="{DD0D53C3-49E5-5205-4923-D4037E8E2E11}"/>
              </a:ext>
            </a:extLst>
          </p:cNvPr>
          <p:cNvSpPr txBox="1"/>
          <p:nvPr/>
        </p:nvSpPr>
        <p:spPr>
          <a:xfrm>
            <a:off x="-130318" y="1054970"/>
            <a:ext cx="7831566" cy="954107"/>
          </a:xfrm>
          <a:prstGeom prst="rect">
            <a:avLst/>
          </a:prstGeom>
          <a:noFill/>
        </p:spPr>
        <p:txBody>
          <a:bodyPr wrap="square">
            <a:spAutoFit/>
          </a:bodyPr>
          <a:lstStyle>
            <a:defPPr>
              <a:defRPr lang="it-IT"/>
            </a:defPPr>
            <a:lvl1pPr algn="ctr">
              <a:defRPr sz="2000" b="1" i="0" u="none" strike="noStrike" baseline="0">
                <a:latin typeface="Calibri" panose="020F0502020204030204" pitchFamily="34" charset="0"/>
              </a:defRPr>
            </a:lvl1pPr>
          </a:lstStyle>
          <a:p>
            <a:r>
              <a:rPr lang="it-IT" sz="2800" dirty="0"/>
              <a:t>Rimborso medio per tirocini extracurriculari</a:t>
            </a:r>
          </a:p>
          <a:p>
            <a:r>
              <a:rPr lang="it-IT" sz="2800" dirty="0"/>
              <a:t>Lombardia, 2024</a:t>
            </a:r>
          </a:p>
        </p:txBody>
      </p:sp>
      <p:grpSp>
        <p:nvGrpSpPr>
          <p:cNvPr id="21" name="Gruppo 20">
            <a:extLst>
              <a:ext uri="{FF2B5EF4-FFF2-40B4-BE49-F238E27FC236}">
                <a16:creationId xmlns:a16="http://schemas.microsoft.com/office/drawing/2014/main" id="{F142F91E-0CB1-7A20-F2C7-0E776A20D138}"/>
              </a:ext>
            </a:extLst>
          </p:cNvPr>
          <p:cNvGrpSpPr/>
          <p:nvPr/>
        </p:nvGrpSpPr>
        <p:grpSpPr>
          <a:xfrm>
            <a:off x="538493" y="2473448"/>
            <a:ext cx="5225172" cy="3736993"/>
            <a:chOff x="6610128" y="2635479"/>
            <a:chExt cx="5225172" cy="3736993"/>
          </a:xfrm>
        </p:grpSpPr>
        <p:pic>
          <p:nvPicPr>
            <p:cNvPr id="3" name="Immagine 2">
              <a:extLst>
                <a:ext uri="{FF2B5EF4-FFF2-40B4-BE49-F238E27FC236}">
                  <a16:creationId xmlns:a16="http://schemas.microsoft.com/office/drawing/2014/main" id="{4DF76302-1A35-98D7-C835-B51BB6847E6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6610128" y="2635479"/>
              <a:ext cx="5225172" cy="3415635"/>
            </a:xfrm>
            <a:prstGeom prst="rect">
              <a:avLst/>
            </a:prstGeom>
            <a:noFill/>
          </p:spPr>
        </p:pic>
        <p:pic>
          <p:nvPicPr>
            <p:cNvPr id="14" name="Immagine 13" descr="Immagine che contiene mappa, atlante, testo&#10;&#10;Descrizione generata automaticamente">
              <a:extLst>
                <a:ext uri="{FF2B5EF4-FFF2-40B4-BE49-F238E27FC236}">
                  <a16:creationId xmlns:a16="http://schemas.microsoft.com/office/drawing/2014/main" id="{0D8530E4-86CA-5008-5A6E-7AD8AAF79C9A}"/>
                </a:ext>
              </a:extLst>
            </p:cNvPr>
            <p:cNvPicPr>
              <a:picLocks noChangeAspect="1"/>
            </p:cNvPicPr>
            <p:nvPr/>
          </p:nvPicPr>
          <p:blipFill>
            <a:blip r:embed="rId5"/>
            <a:stretch>
              <a:fillRect/>
            </a:stretch>
          </p:blipFill>
          <p:spPr>
            <a:xfrm>
              <a:off x="9377434" y="5839609"/>
              <a:ext cx="554525" cy="532863"/>
            </a:xfrm>
            <a:prstGeom prst="rect">
              <a:avLst/>
            </a:prstGeom>
          </p:spPr>
        </p:pic>
      </p:grpSp>
      <p:pic>
        <p:nvPicPr>
          <p:cNvPr id="8" name="Elemento grafico 7" descr="Denaro con riempimento a tinta unita">
            <a:extLst>
              <a:ext uri="{FF2B5EF4-FFF2-40B4-BE49-F238E27FC236}">
                <a16:creationId xmlns:a16="http://schemas.microsoft.com/office/drawing/2014/main" id="{E39EFB0C-2ED2-4B4A-0D4D-90E1C298A5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523246" y="1869738"/>
            <a:ext cx="706158" cy="706158"/>
          </a:xfrm>
          <a:prstGeom prst="rect">
            <a:avLst/>
          </a:prstGeom>
        </p:spPr>
      </p:pic>
      <p:sp>
        <p:nvSpPr>
          <p:cNvPr id="11" name="CasellaDiTesto 10">
            <a:extLst>
              <a:ext uri="{FF2B5EF4-FFF2-40B4-BE49-F238E27FC236}">
                <a16:creationId xmlns:a16="http://schemas.microsoft.com/office/drawing/2014/main" id="{9E1A0569-A3B1-EB6B-E91F-7167EC345092}"/>
              </a:ext>
            </a:extLst>
          </p:cNvPr>
          <p:cNvSpPr txBox="1"/>
          <p:nvPr/>
        </p:nvSpPr>
        <p:spPr>
          <a:xfrm>
            <a:off x="3339303" y="1990913"/>
            <a:ext cx="2290618" cy="369332"/>
          </a:xfrm>
          <a:prstGeom prst="rect">
            <a:avLst/>
          </a:prstGeom>
          <a:noFill/>
        </p:spPr>
        <p:txBody>
          <a:bodyPr wrap="square">
            <a:spAutoFit/>
          </a:bodyPr>
          <a:lstStyle/>
          <a:p>
            <a:r>
              <a:rPr lang="it-IT" dirty="0"/>
              <a:t>(mensile netto)</a:t>
            </a:r>
          </a:p>
        </p:txBody>
      </p:sp>
      <p:sp>
        <p:nvSpPr>
          <p:cNvPr id="12" name="CasellaDiTesto 11">
            <a:extLst>
              <a:ext uri="{FF2B5EF4-FFF2-40B4-BE49-F238E27FC236}">
                <a16:creationId xmlns:a16="http://schemas.microsoft.com/office/drawing/2014/main" id="{F1FBCDDA-ECFA-F25A-F524-34B44B15BD32}"/>
              </a:ext>
            </a:extLst>
          </p:cNvPr>
          <p:cNvSpPr txBox="1"/>
          <p:nvPr/>
        </p:nvSpPr>
        <p:spPr>
          <a:xfrm>
            <a:off x="7395425" y="745547"/>
            <a:ext cx="4618217" cy="4247317"/>
          </a:xfrm>
          <a:prstGeom prst="rect">
            <a:avLst/>
          </a:prstGeom>
          <a:noFill/>
        </p:spPr>
        <p:txBody>
          <a:bodyPr wrap="square">
            <a:spAutoFit/>
          </a:bodyPr>
          <a:lstStyle/>
          <a:p>
            <a:r>
              <a:rPr lang="it-IT" i="1" dirty="0"/>
              <a:t>Il </a:t>
            </a:r>
            <a:r>
              <a:rPr lang="it-IT" b="1" i="1" dirty="0"/>
              <a:t>tirocinio</a:t>
            </a:r>
            <a:r>
              <a:rPr lang="it-IT" i="1" dirty="0"/>
              <a:t> è un importante canale di entrata nei giovani nel mondo del lavoro e, nel caso sia di natura extracurricolare, le imprese sono tenute a corrispondere un rimborso.</a:t>
            </a:r>
          </a:p>
          <a:p>
            <a:endParaRPr lang="it-IT" i="1" dirty="0"/>
          </a:p>
          <a:p>
            <a:r>
              <a:rPr lang="it-IT" i="1" dirty="0"/>
              <a:t>Data la diffusa richiesta di informazioni sui rimborsi mensili normalmente previsti dalle imprese l’edizione di quest’anno dell’indagine ha introdotto uno specifico approfondimento. Tra le imprese lombarde che hanno partecipato all’indagine e hanno fornito il dato nel 2024 l’importo medio si colloca poco sotto la soglia dei 680€.</a:t>
            </a:r>
          </a:p>
          <a:p>
            <a:r>
              <a:rPr lang="it-IT" i="1" dirty="0"/>
              <a:t>La somma sembra tener conto del costo della vita nell’area di attività dell’impresa. </a:t>
            </a:r>
            <a:endParaRPr lang="it-IT" i="1" strike="sngStrike" dirty="0">
              <a:solidFill>
                <a:srgbClr val="FF0000"/>
              </a:solidFill>
            </a:endParaRPr>
          </a:p>
        </p:txBody>
      </p:sp>
    </p:spTree>
    <p:extLst>
      <p:ext uri="{BB962C8B-B14F-4D97-AF65-F5344CB8AC3E}">
        <p14:creationId xmlns:p14="http://schemas.microsoft.com/office/powerpoint/2010/main" val="304796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21079-1E50-FD9B-0C1E-C6E3D92D4539}"/>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FCE8B40-7062-02BA-1510-2A1490E10F14}"/>
              </a:ext>
            </a:extLst>
          </p:cNvPr>
          <p:cNvSpPr>
            <a:spLocks noGrp="1"/>
          </p:cNvSpPr>
          <p:nvPr>
            <p:ph type="sldNum" sz="quarter" idx="4"/>
          </p:nvPr>
        </p:nvSpPr>
        <p:spPr/>
        <p:txBody>
          <a:bodyPr/>
          <a:lstStyle/>
          <a:p>
            <a:fld id="{42B54E62-ECD5-CB45-BEBE-32883D2B1464}" type="slidenum">
              <a:rPr lang="it-IT" smtClean="0"/>
              <a:pPr/>
              <a:t>11</a:t>
            </a:fld>
            <a:endParaRPr lang="it-IT" dirty="0"/>
          </a:p>
        </p:txBody>
      </p:sp>
      <p:sp>
        <p:nvSpPr>
          <p:cNvPr id="5" name="CasellaDiTesto 4">
            <a:extLst>
              <a:ext uri="{FF2B5EF4-FFF2-40B4-BE49-F238E27FC236}">
                <a16:creationId xmlns:a16="http://schemas.microsoft.com/office/drawing/2014/main" id="{28F8F6D6-13CC-1B83-C5E7-5667A92BDD0D}"/>
              </a:ext>
            </a:extLst>
          </p:cNvPr>
          <p:cNvSpPr txBox="1"/>
          <p:nvPr/>
        </p:nvSpPr>
        <p:spPr>
          <a:xfrm>
            <a:off x="0" y="105013"/>
            <a:ext cx="12192000" cy="6647974"/>
          </a:xfrm>
          <a:prstGeom prst="rect">
            <a:avLst/>
          </a:prstGeom>
          <a:noFill/>
        </p:spPr>
        <p:txBody>
          <a:bodyPr wrap="square">
            <a:spAutoFit/>
          </a:bodyPr>
          <a:lstStyle/>
          <a:p>
            <a:pPr algn="ctr">
              <a:buNone/>
            </a:pPr>
            <a:r>
              <a:rPr lang="it-IT" sz="2400" b="1" kern="100" dirty="0">
                <a:solidFill>
                  <a:srgbClr val="4B92DB"/>
                </a:solidFill>
                <a:effectLst/>
                <a:latin typeface="Source Sans Pro" panose="020B0503030403020204" pitchFamily="34" charset="0"/>
                <a:ea typeface="Source Sans Pro" panose="020B0503030403020204" pitchFamily="34" charset="0"/>
                <a:cs typeface="Times New Roman" panose="02020603050405020304" pitchFamily="18" charset="0"/>
              </a:rPr>
              <a:t>I numeri per le Risorse Umane, edizione 2025: Focus Intelligenza artificiale</a:t>
            </a:r>
            <a:endParaRPr lang="it-IT" sz="1800" kern="100" dirty="0">
              <a:solidFill>
                <a:srgbClr val="004288"/>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gn="just">
              <a:buNone/>
            </a:pPr>
            <a:r>
              <a:rPr lang="it-IT" sz="18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 </a:t>
            </a:r>
            <a:endParaRPr lang="it-IT" sz="1800" kern="100" dirty="0">
              <a:solidFill>
                <a:srgbClr val="004288"/>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gn="just">
              <a:buNone/>
            </a:pPr>
            <a:r>
              <a:rPr lang="it-IT" sz="16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L’edizione 2025 del rapporto “I numeri per le Risorse Umane” approfondisce un tema di grande attualità e interesse per le imprese, ossia le strategie in ambito HR volte a promuovere l’integrazione dell’intelligenza artificiale (IA) nei processi aziendali. </a:t>
            </a:r>
            <a:endParaRPr lang="it-IT" sz="1600" kern="100" dirty="0">
              <a:solidFill>
                <a:srgbClr val="004288"/>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gn="just">
              <a:buNone/>
            </a:pPr>
            <a:r>
              <a:rPr lang="it-IT" sz="16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Secondo quanto emerso dall’indagine, </a:t>
            </a:r>
            <a:r>
              <a:rPr lang="it-IT" sz="1600" b="1"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ben il 59% delle imprese lombarde ha adottato o sta valutando di adottare strumenti di intelligenza artificiale</a:t>
            </a:r>
            <a:r>
              <a:rPr lang="it-IT" sz="16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 con il 12% delle realtà in una fase avanzata di implementazione. Tuttavia, l’introduzione dell’intelligenza artificiale nelle imprese rappresenta una </a:t>
            </a:r>
            <a:r>
              <a:rPr lang="it-IT" sz="1600" b="1"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sfida strategica che coinvolge non solo gli aspetti tecnologici, ma anche quelli organizzativi</a:t>
            </a:r>
            <a:r>
              <a:rPr lang="it-IT" sz="16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 Lo confermano direttamente le imprese, che indicano come principali difficoltà nell’adozione dell’IA sia la complessità tecnica (37%) sia la carenza di competenze interne (36%).</a:t>
            </a:r>
          </a:p>
          <a:p>
            <a:pPr algn="just">
              <a:buNone/>
            </a:pPr>
            <a:endParaRPr lang="it-IT" sz="1600" kern="100" dirty="0">
              <a:solidFill>
                <a:srgbClr val="004288"/>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gn="just">
              <a:buNone/>
            </a:pPr>
            <a:r>
              <a:rPr lang="it-IT" sz="16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In questo contesto, dunque, è evidente come le funzioni HR giochino un ruolo cruciale nel guidare il cambiamento, predisponendo azioni mirate per sviluppare il know-how interno, attrarre nuovi talenti e gestire il supporto esterno. </a:t>
            </a:r>
          </a:p>
          <a:p>
            <a:pPr algn="just">
              <a:buNone/>
            </a:pPr>
            <a:r>
              <a:rPr lang="it-IT" sz="16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In Lombardia, secondo i dati dall’indagine, </a:t>
            </a:r>
            <a:r>
              <a:rPr lang="it-IT" sz="1600" b="1"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più di un’impresa su quattro (27%) si è attivata</a:t>
            </a:r>
            <a:r>
              <a:rPr lang="it-IT" sz="16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 su questo fronte, seguendo alcune specifiche strategie. In particolare, l’azione in ambito HR promossa più frequentemente è la formazione del personale finalizzata a sviluppare competenze specifiche sull’uso dell’IA, un approccio seguito dal 20% delle imprese intervistate. Segue il ricorso a consulenti o fornitori esterni per l’adozione dell’IA (11%), mentre soltanto il 3% delle imprese dichiara di essersi attivato con la ricerca e l’assunzione di personale con profili tecnici in ambito IA.</a:t>
            </a:r>
          </a:p>
          <a:p>
            <a:pPr algn="just">
              <a:buNone/>
            </a:pPr>
            <a:endParaRPr lang="it-IT" sz="1600" kern="100" dirty="0">
              <a:solidFill>
                <a:srgbClr val="004288"/>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gn="just">
              <a:buNone/>
            </a:pPr>
            <a:r>
              <a:rPr lang="it-IT" sz="16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La gestione delle risorse umane, inoltre, è anche uno degli ambiti stessi in cui le imprese stanno sperimentando l’applicazione dell’IA: il 24% delle imprese, infatti, segnala di utilizzare questi nuovi strumenti tecnologici in contesti di selezione, formazione o valutazione del personale. Tuttavia, in azienda l’IA è utilizzata soprattutto per l’analisi e la gestione dei dati (50% delle imprese), per l’automazione dei processi produttivi (28%), con finalità di ricerca e sviluppo (28%) e per il supporto ai clienti (24%). </a:t>
            </a:r>
            <a:endParaRPr lang="it-IT" sz="1600" kern="100" dirty="0">
              <a:solidFill>
                <a:srgbClr val="004288"/>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gn="just">
              <a:buNone/>
            </a:pPr>
            <a:r>
              <a:rPr lang="it-IT" sz="16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Infine, l’indagine ha raccolto anche la percezione delle imprese riguardo agli effetti – osservati o attesi – che l’adozione dell’IA può avere sulle loro attività. È interessante notare come, sul fronte del capitale umano, </a:t>
            </a:r>
            <a:r>
              <a:rPr lang="it-IT" sz="1600" b="1"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l’IA sia percepita come una tecnologia più incline a stimolare innovazione e creatività piuttosto che a favorire la riduzione del personale.</a:t>
            </a:r>
            <a:r>
              <a:rPr lang="it-IT" sz="16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  </a:t>
            </a:r>
            <a:endParaRPr lang="it-IT" sz="1600" kern="100" dirty="0">
              <a:solidFill>
                <a:srgbClr val="004288"/>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35193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7D270-C57C-5193-2C1A-7774D379A7FC}"/>
            </a:ext>
          </a:extLst>
        </p:cNvPr>
        <p:cNvGrpSpPr/>
        <p:nvPr/>
      </p:nvGrpSpPr>
      <p:grpSpPr>
        <a:xfrm>
          <a:off x="0" y="0"/>
          <a:ext cx="0" cy="0"/>
          <a:chOff x="0" y="0"/>
          <a:chExt cx="0" cy="0"/>
        </a:xfrm>
      </p:grpSpPr>
      <p:sp>
        <p:nvSpPr>
          <p:cNvPr id="6" name="Titolo 1">
            <a:extLst>
              <a:ext uri="{FF2B5EF4-FFF2-40B4-BE49-F238E27FC236}">
                <a16:creationId xmlns:a16="http://schemas.microsoft.com/office/drawing/2014/main" id="{E10C06DD-D733-3F32-74E3-4C99CB05EA11}"/>
              </a:ext>
            </a:extLst>
          </p:cNvPr>
          <p:cNvSpPr>
            <a:spLocks noGrp="1"/>
          </p:cNvSpPr>
          <p:nvPr>
            <p:ph type="title"/>
          </p:nvPr>
        </p:nvSpPr>
        <p:spPr>
          <a:xfrm>
            <a:off x="479922" y="419759"/>
            <a:ext cx="11227896" cy="1357755"/>
          </a:xfrm>
        </p:spPr>
        <p:txBody>
          <a:bodyPr vert="horz" lIns="0" tIns="0" rIns="0" bIns="0" rtlCol="0" anchor="t">
            <a:normAutofit/>
          </a:bodyPr>
          <a:lstStyle/>
          <a:p>
            <a:r>
              <a:rPr lang="it-IT" sz="4400" dirty="0"/>
              <a:t>L’IA in azienda: quale ruolo per l’HR?</a:t>
            </a:r>
          </a:p>
        </p:txBody>
      </p:sp>
      <p:sp>
        <p:nvSpPr>
          <p:cNvPr id="4" name="Segnaposto numero diapositiva 3">
            <a:extLst>
              <a:ext uri="{FF2B5EF4-FFF2-40B4-BE49-F238E27FC236}">
                <a16:creationId xmlns:a16="http://schemas.microsoft.com/office/drawing/2014/main" id="{F581AB67-192E-FD9B-3159-72EB4EDB2C2D}"/>
              </a:ext>
            </a:extLst>
          </p:cNvPr>
          <p:cNvSpPr>
            <a:spLocks noGrp="1"/>
          </p:cNvSpPr>
          <p:nvPr>
            <p:ph type="sldNum" sz="quarter" idx="4"/>
          </p:nvPr>
        </p:nvSpPr>
        <p:spPr/>
        <p:txBody>
          <a:bodyPr/>
          <a:lstStyle/>
          <a:p>
            <a:fld id="{42B54E62-ECD5-CB45-BEBE-32883D2B1464}" type="slidenum">
              <a:rPr lang="it-IT" smtClean="0"/>
              <a:pPr/>
              <a:t>12</a:t>
            </a:fld>
            <a:endParaRPr lang="it-IT" dirty="0"/>
          </a:p>
        </p:txBody>
      </p:sp>
      <p:sp>
        <p:nvSpPr>
          <p:cNvPr id="10" name="CasellaDiTesto 9">
            <a:extLst>
              <a:ext uri="{FF2B5EF4-FFF2-40B4-BE49-F238E27FC236}">
                <a16:creationId xmlns:a16="http://schemas.microsoft.com/office/drawing/2014/main" id="{B7556657-8E4D-3280-0A4F-C4D1D88F9EB7}"/>
              </a:ext>
            </a:extLst>
          </p:cNvPr>
          <p:cNvSpPr txBox="1"/>
          <p:nvPr/>
        </p:nvSpPr>
        <p:spPr>
          <a:xfrm>
            <a:off x="236299" y="1359500"/>
            <a:ext cx="5561368" cy="830997"/>
          </a:xfrm>
          <a:prstGeom prst="rect">
            <a:avLst/>
          </a:prstGeom>
          <a:noFill/>
        </p:spPr>
        <p:txBody>
          <a:bodyPr wrap="square">
            <a:spAutoFit/>
          </a:bodyPr>
          <a:lstStyle>
            <a:defPPr>
              <a:defRPr lang="it-IT"/>
            </a:defPPr>
            <a:lvl1pPr algn="ctr">
              <a:defRPr sz="2000" b="1" i="0" u="none" strike="noStrike" baseline="0">
                <a:latin typeface="Calibri" panose="020F0502020204030204" pitchFamily="34" charset="0"/>
              </a:defRPr>
            </a:lvl1pPr>
          </a:lstStyle>
          <a:p>
            <a:r>
              <a:rPr lang="it-IT" sz="2400" dirty="0"/>
              <a:t>Imprese lombarde che si stanno dotando di competenze interne per l’IA</a:t>
            </a:r>
          </a:p>
        </p:txBody>
      </p:sp>
      <p:sp>
        <p:nvSpPr>
          <p:cNvPr id="12" name="CasellaDiTesto 11">
            <a:extLst>
              <a:ext uri="{FF2B5EF4-FFF2-40B4-BE49-F238E27FC236}">
                <a16:creationId xmlns:a16="http://schemas.microsoft.com/office/drawing/2014/main" id="{903CD1DB-528B-D172-3EA0-005CFF98ABCE}"/>
              </a:ext>
            </a:extLst>
          </p:cNvPr>
          <p:cNvSpPr txBox="1"/>
          <p:nvPr/>
        </p:nvSpPr>
        <p:spPr>
          <a:xfrm>
            <a:off x="6337076" y="1675441"/>
            <a:ext cx="5313484" cy="4093428"/>
          </a:xfrm>
          <a:prstGeom prst="rect">
            <a:avLst/>
          </a:prstGeom>
          <a:noFill/>
        </p:spPr>
        <p:txBody>
          <a:bodyPr wrap="square">
            <a:spAutoFit/>
          </a:bodyPr>
          <a:lstStyle/>
          <a:p>
            <a:r>
              <a:rPr lang="it-IT" sz="2000" i="1" dirty="0"/>
              <a:t>L’indagine quest’anno ha monitorato le modalità di introduzione delle competenze sull’</a:t>
            </a:r>
            <a:r>
              <a:rPr lang="it-IT" sz="2000" b="1" i="1" dirty="0"/>
              <a:t>intelligenza artificiale </a:t>
            </a:r>
            <a:r>
              <a:rPr lang="it-IT" sz="2000" i="1" dirty="0"/>
              <a:t>in azienda. </a:t>
            </a:r>
          </a:p>
          <a:p>
            <a:r>
              <a:rPr lang="it-IT" sz="2000" i="1" dirty="0"/>
              <a:t>Le imprese lombarde che dichiarano di aver fatto passi in questa direzione sono il 27% di quelle che hanno risposto, con percentuali più elevate nel settore dei servizi e al crescere delle dimensioni aziendali. Diverse sono le modalità prescelte: il 20% ha deciso di </a:t>
            </a:r>
            <a:r>
              <a:rPr lang="it-IT" sz="2000" b="1" i="1" dirty="0"/>
              <a:t>formare il personale </a:t>
            </a:r>
            <a:r>
              <a:rPr lang="it-IT" sz="2000" i="1" dirty="0"/>
              <a:t>in forza, un altro 11% di affidarsi a </a:t>
            </a:r>
            <a:r>
              <a:rPr lang="it-IT" sz="2000" b="1" i="1" dirty="0"/>
              <a:t>consulenti e fornitori esterni</a:t>
            </a:r>
            <a:r>
              <a:rPr lang="it-IT" sz="2000" i="1" dirty="0"/>
              <a:t>, mentre solo il 3% sta </a:t>
            </a:r>
            <a:r>
              <a:rPr lang="it-IT" sz="2000" b="1" i="1" dirty="0"/>
              <a:t>ricercando e assumendo </a:t>
            </a:r>
            <a:r>
              <a:rPr lang="it-IT" sz="2000" i="1" dirty="0"/>
              <a:t>personale che già possiede competenze sull’IA. </a:t>
            </a:r>
          </a:p>
        </p:txBody>
      </p:sp>
      <p:pic>
        <p:nvPicPr>
          <p:cNvPr id="2" name="Immagine 1" descr="Immagine che contiene testo, schermata, Carattere, numero&#10;&#10;Il contenuto generato dall'IA potrebbe non essere corretto.">
            <a:extLst>
              <a:ext uri="{FF2B5EF4-FFF2-40B4-BE49-F238E27FC236}">
                <a16:creationId xmlns:a16="http://schemas.microsoft.com/office/drawing/2014/main" id="{40D7A05E-06FD-1DB4-2019-C0854C38BC38}"/>
              </a:ext>
            </a:extLst>
          </p:cNvPr>
          <p:cNvPicPr>
            <a:picLocks noChangeAspect="1"/>
          </p:cNvPicPr>
          <p:nvPr/>
        </p:nvPicPr>
        <p:blipFill>
          <a:blip r:embed="rId3"/>
          <a:stretch>
            <a:fillRect/>
          </a:stretch>
        </p:blipFill>
        <p:spPr>
          <a:xfrm>
            <a:off x="758943" y="2175088"/>
            <a:ext cx="4809753" cy="3593781"/>
          </a:xfrm>
          <a:prstGeom prst="rect">
            <a:avLst/>
          </a:prstGeom>
        </p:spPr>
      </p:pic>
    </p:spTree>
    <p:extLst>
      <p:ext uri="{BB962C8B-B14F-4D97-AF65-F5344CB8AC3E}">
        <p14:creationId xmlns:p14="http://schemas.microsoft.com/office/powerpoint/2010/main" val="130831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36C3A38-5E56-5531-1D10-D71B1D1B314A}"/>
              </a:ext>
            </a:extLst>
          </p:cNvPr>
          <p:cNvSpPr>
            <a:spLocks noGrp="1"/>
          </p:cNvSpPr>
          <p:nvPr>
            <p:ph type="sldNum" sz="quarter" idx="4"/>
          </p:nvPr>
        </p:nvSpPr>
        <p:spPr/>
        <p:txBody>
          <a:bodyPr/>
          <a:lstStyle/>
          <a:p>
            <a:fld id="{42B54E62-ECD5-CB45-BEBE-32883D2B1464}" type="slidenum">
              <a:rPr lang="it-IT" smtClean="0"/>
              <a:pPr/>
              <a:t>2</a:t>
            </a:fld>
            <a:endParaRPr lang="it-IT"/>
          </a:p>
        </p:txBody>
      </p:sp>
      <p:sp>
        <p:nvSpPr>
          <p:cNvPr id="6" name="CasellaDiTesto 5">
            <a:extLst>
              <a:ext uri="{FF2B5EF4-FFF2-40B4-BE49-F238E27FC236}">
                <a16:creationId xmlns:a16="http://schemas.microsoft.com/office/drawing/2014/main" id="{B08CFDAB-90B4-C11A-4244-8B749B963AD6}"/>
              </a:ext>
            </a:extLst>
          </p:cNvPr>
          <p:cNvSpPr txBox="1"/>
          <p:nvPr/>
        </p:nvSpPr>
        <p:spPr>
          <a:xfrm>
            <a:off x="422665" y="1045791"/>
            <a:ext cx="11227895" cy="338554"/>
          </a:xfrm>
          <a:prstGeom prst="rect">
            <a:avLst/>
          </a:prstGeom>
          <a:noFill/>
        </p:spPr>
        <p:txBody>
          <a:bodyPr wrap="square">
            <a:spAutoFit/>
          </a:bodyPr>
          <a:lstStyle/>
          <a:p>
            <a:r>
              <a:rPr lang="it-IT" sz="1600" dirty="0">
                <a:latin typeface="Source Sans Pro" panose="020B0503030403020204" pitchFamily="34" charset="0"/>
                <a:cs typeface="Times New Roman" panose="02020603050405020304" pitchFamily="18" charset="0"/>
              </a:rPr>
              <a:t>Anche quest’anno il rapporto è frutto del coordinamento tra le 9 associazioni territoriali della Lombardia:</a:t>
            </a:r>
            <a:endParaRPr lang="it-IT" sz="1600" dirty="0"/>
          </a:p>
        </p:txBody>
      </p:sp>
      <p:grpSp>
        <p:nvGrpSpPr>
          <p:cNvPr id="32" name="Gruppo 31">
            <a:extLst>
              <a:ext uri="{FF2B5EF4-FFF2-40B4-BE49-F238E27FC236}">
                <a16:creationId xmlns:a16="http://schemas.microsoft.com/office/drawing/2014/main" id="{F0C8DE61-1382-7EE4-672F-1F28FA87B055}"/>
              </a:ext>
            </a:extLst>
          </p:cNvPr>
          <p:cNvGrpSpPr/>
          <p:nvPr/>
        </p:nvGrpSpPr>
        <p:grpSpPr>
          <a:xfrm>
            <a:off x="567649" y="1518134"/>
            <a:ext cx="10937925" cy="480010"/>
            <a:chOff x="804998" y="1717776"/>
            <a:chExt cx="10937925" cy="480010"/>
          </a:xfrm>
        </p:grpSpPr>
        <p:pic>
          <p:nvPicPr>
            <p:cNvPr id="10" name="Immagine 9">
              <a:extLst>
                <a:ext uri="{FF2B5EF4-FFF2-40B4-BE49-F238E27FC236}">
                  <a16:creationId xmlns:a16="http://schemas.microsoft.com/office/drawing/2014/main" id="{2D71767D-EE7B-D98A-2B4F-FDE1D5B1D9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07762" y="1766970"/>
              <a:ext cx="1164537" cy="430816"/>
            </a:xfrm>
            <a:prstGeom prst="rect">
              <a:avLst/>
            </a:prstGeom>
            <a:noFill/>
          </p:spPr>
        </p:pic>
        <p:pic>
          <p:nvPicPr>
            <p:cNvPr id="11" name="Immagine 10" descr="Immagine che contiene testo, clipart&#10;&#10;Descrizione generata automaticamente">
              <a:extLst>
                <a:ext uri="{FF2B5EF4-FFF2-40B4-BE49-F238E27FC236}">
                  <a16:creationId xmlns:a16="http://schemas.microsoft.com/office/drawing/2014/main" id="{2CF737D6-B3E0-9679-CEB1-02ACBAAFEB6A}"/>
                </a:ext>
              </a:extLst>
            </p:cNvPr>
            <p:cNvPicPr>
              <a:picLocks noChangeAspect="1"/>
            </p:cNvPicPr>
            <p:nvPr/>
          </p:nvPicPr>
          <p:blipFill>
            <a:blip r:embed="rId3"/>
            <a:stretch>
              <a:fillRect/>
            </a:stretch>
          </p:blipFill>
          <p:spPr>
            <a:xfrm>
              <a:off x="804998" y="1844928"/>
              <a:ext cx="990453" cy="261793"/>
            </a:xfrm>
            <a:prstGeom prst="rect">
              <a:avLst/>
            </a:prstGeom>
            <a:noFill/>
          </p:spPr>
        </p:pic>
        <p:pic>
          <p:nvPicPr>
            <p:cNvPr id="12" name="Immagine 11" descr="Immagine che contiene disegnando, metro&#10;&#10;Descrizione generata automaticamente">
              <a:extLst>
                <a:ext uri="{FF2B5EF4-FFF2-40B4-BE49-F238E27FC236}">
                  <a16:creationId xmlns:a16="http://schemas.microsoft.com/office/drawing/2014/main" id="{F071CA17-295A-D0A6-6EF7-6CC370D72E55}"/>
                </a:ext>
              </a:extLst>
            </p:cNvPr>
            <p:cNvPicPr>
              <a:picLocks noChangeAspect="1"/>
            </p:cNvPicPr>
            <p:nvPr/>
          </p:nvPicPr>
          <p:blipFill>
            <a:blip r:embed="rId4"/>
            <a:stretch>
              <a:fillRect/>
            </a:stretch>
          </p:blipFill>
          <p:spPr>
            <a:xfrm>
              <a:off x="5824231" y="1802108"/>
              <a:ext cx="1270268" cy="246157"/>
            </a:xfrm>
            <a:prstGeom prst="rect">
              <a:avLst/>
            </a:prstGeom>
            <a:noFill/>
          </p:spPr>
        </p:pic>
        <p:pic>
          <p:nvPicPr>
            <p:cNvPr id="13" name="Immagine 12">
              <a:extLst>
                <a:ext uri="{FF2B5EF4-FFF2-40B4-BE49-F238E27FC236}">
                  <a16:creationId xmlns:a16="http://schemas.microsoft.com/office/drawing/2014/main" id="{D1A3E1E3-0404-8D84-B839-FA87321A3F3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50075" y="1748560"/>
              <a:ext cx="982582" cy="376714"/>
            </a:xfrm>
            <a:prstGeom prst="rect">
              <a:avLst/>
            </a:prstGeom>
            <a:noFill/>
          </p:spPr>
        </p:pic>
        <p:pic>
          <p:nvPicPr>
            <p:cNvPr id="14" name="Immagine 13">
              <a:extLst>
                <a:ext uri="{FF2B5EF4-FFF2-40B4-BE49-F238E27FC236}">
                  <a16:creationId xmlns:a16="http://schemas.microsoft.com/office/drawing/2014/main" id="{84E4E516-189D-E098-AC94-C734D994779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670811" y="1802902"/>
              <a:ext cx="1034426" cy="310327"/>
            </a:xfrm>
            <a:prstGeom prst="rect">
              <a:avLst/>
            </a:prstGeom>
            <a:noFill/>
          </p:spPr>
        </p:pic>
        <p:pic>
          <p:nvPicPr>
            <p:cNvPr id="15" name="Immagine 14">
              <a:extLst>
                <a:ext uri="{FF2B5EF4-FFF2-40B4-BE49-F238E27FC236}">
                  <a16:creationId xmlns:a16="http://schemas.microsoft.com/office/drawing/2014/main" id="{C8D054EE-75FB-B5C9-CB63-CF64A90A6D0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34521" y="1717776"/>
              <a:ext cx="1034426" cy="467561"/>
            </a:xfrm>
            <a:prstGeom prst="rect">
              <a:avLst/>
            </a:prstGeom>
            <a:noFill/>
          </p:spPr>
        </p:pic>
        <p:pic>
          <p:nvPicPr>
            <p:cNvPr id="16" name="Picture 2" descr="Nasce MILL">
              <a:extLst>
                <a:ext uri="{FF2B5EF4-FFF2-40B4-BE49-F238E27FC236}">
                  <a16:creationId xmlns:a16="http://schemas.microsoft.com/office/drawing/2014/main" id="{C4ED4955-BB39-7376-6F2C-702F892C05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6964" y="1737731"/>
              <a:ext cx="1182602" cy="440263"/>
            </a:xfrm>
            <a:prstGeom prst="rect">
              <a:avLst/>
            </a:prstGeom>
            <a:noFill/>
          </p:spPr>
        </p:pic>
        <p:pic>
          <p:nvPicPr>
            <p:cNvPr id="17" name="Immagine 16">
              <a:extLst>
                <a:ext uri="{FF2B5EF4-FFF2-40B4-BE49-F238E27FC236}">
                  <a16:creationId xmlns:a16="http://schemas.microsoft.com/office/drawing/2014/main" id="{D3BD595A-7535-D0E8-CED1-DA76637027D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72552" y="1769952"/>
              <a:ext cx="1078177" cy="375822"/>
            </a:xfrm>
            <a:prstGeom prst="rect">
              <a:avLst/>
            </a:prstGeom>
            <a:noFill/>
          </p:spPr>
        </p:pic>
        <p:pic>
          <p:nvPicPr>
            <p:cNvPr id="19" name="Immagine 18">
              <a:extLst>
                <a:ext uri="{FF2B5EF4-FFF2-40B4-BE49-F238E27FC236}">
                  <a16:creationId xmlns:a16="http://schemas.microsoft.com/office/drawing/2014/main" id="{950A26AF-F5DD-7890-D057-04FD7036EA98}"/>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812840" y="1811904"/>
              <a:ext cx="930083" cy="340947"/>
            </a:xfrm>
            <a:prstGeom prst="rect">
              <a:avLst/>
            </a:prstGeom>
            <a:noFill/>
          </p:spPr>
        </p:pic>
      </p:grpSp>
      <p:sp>
        <p:nvSpPr>
          <p:cNvPr id="20" name="CasellaDiTesto 19">
            <a:extLst>
              <a:ext uri="{FF2B5EF4-FFF2-40B4-BE49-F238E27FC236}">
                <a16:creationId xmlns:a16="http://schemas.microsoft.com/office/drawing/2014/main" id="{2195634E-7709-2EE6-D56B-CAAED92AE3F9}"/>
              </a:ext>
            </a:extLst>
          </p:cNvPr>
          <p:cNvSpPr txBox="1"/>
          <p:nvPr/>
        </p:nvSpPr>
        <p:spPr>
          <a:xfrm>
            <a:off x="422665" y="2083383"/>
            <a:ext cx="11227895" cy="830997"/>
          </a:xfrm>
          <a:prstGeom prst="rect">
            <a:avLst/>
          </a:prstGeom>
          <a:noFill/>
        </p:spPr>
        <p:txBody>
          <a:bodyPr wrap="square">
            <a:spAutoFit/>
          </a:bodyPr>
          <a:lstStyle/>
          <a:p>
            <a:r>
              <a:rPr lang="it-IT" sz="1600" dirty="0">
                <a:latin typeface="Source Sans Pro" panose="020B0503030403020204" pitchFamily="34" charset="0"/>
                <a:ea typeface="Source Sans Pro" panose="020B0503030403020204" pitchFamily="34" charset="0"/>
                <a:cs typeface="Times New Roman" panose="02020603050405020304" pitchFamily="18" charset="0"/>
              </a:rPr>
              <a:t>Ancor prima che un’analisi statistica, il rapporto – in questa edizione riferito all’anno 2024 - è uno strumento a beneficio di chi in azienda si occupa di capitale umano che, nell’impostare le politiche di gestione del personale, trova nel documento i necessari fattori di contesto e i benchmark di mercato. </a:t>
            </a:r>
          </a:p>
        </p:txBody>
      </p:sp>
      <p:sp>
        <p:nvSpPr>
          <p:cNvPr id="29" name="CasellaDiTesto 28">
            <a:extLst>
              <a:ext uri="{FF2B5EF4-FFF2-40B4-BE49-F238E27FC236}">
                <a16:creationId xmlns:a16="http://schemas.microsoft.com/office/drawing/2014/main" id="{A66539CA-9C19-9648-97C9-F6EAD4682FDC}"/>
              </a:ext>
            </a:extLst>
          </p:cNvPr>
          <p:cNvSpPr txBox="1"/>
          <p:nvPr/>
        </p:nvSpPr>
        <p:spPr>
          <a:xfrm>
            <a:off x="422666" y="2880282"/>
            <a:ext cx="11104600" cy="1077218"/>
          </a:xfrm>
          <a:prstGeom prst="rect">
            <a:avLst/>
          </a:prstGeom>
          <a:noFill/>
        </p:spPr>
        <p:txBody>
          <a:bodyPr wrap="square">
            <a:spAutoFit/>
          </a:bodyPr>
          <a:lstStyle/>
          <a:p>
            <a:r>
              <a:rPr lang="it-IT" sz="1600" dirty="0">
                <a:latin typeface="Source Sans Pro" panose="020B0503030403020204" pitchFamily="34" charset="0"/>
                <a:cs typeface="Times New Roman" panose="02020603050405020304" pitchFamily="18" charset="0"/>
              </a:rPr>
              <a:t>Non è un caso che, in un contesto di particolare difficoltà per le imprese nel reperimento delle risorse più strategiche, la nostra scelta si sia orientata proprio su quegli indicatori che più sono necessari all’azienda per definire le proprie politiche di attraction e retention: dal tasso di turnover volontario al tasso di assenza, dalla diffusione dello smart working all’offerta di welfare aziendale, dalle retribuzioni d’ingresso previste per neolaureati al primo impiego alla dinamica retributiva pianificata per il 2025.  </a:t>
            </a:r>
            <a:endParaRPr lang="it-IT" sz="1600" dirty="0"/>
          </a:p>
        </p:txBody>
      </p:sp>
    </p:spTree>
    <p:extLst>
      <p:ext uri="{BB962C8B-B14F-4D97-AF65-F5344CB8AC3E}">
        <p14:creationId xmlns:p14="http://schemas.microsoft.com/office/powerpoint/2010/main" val="382783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F386BC-A85C-7DC1-F0A8-C88625104C11}"/>
              </a:ext>
            </a:extLst>
          </p:cNvPr>
          <p:cNvSpPr>
            <a:spLocks noGrp="1"/>
          </p:cNvSpPr>
          <p:nvPr>
            <p:ph type="title"/>
          </p:nvPr>
        </p:nvSpPr>
        <p:spPr>
          <a:xfrm>
            <a:off x="422664" y="360417"/>
            <a:ext cx="11227896" cy="929510"/>
          </a:xfrm>
        </p:spPr>
        <p:txBody>
          <a:bodyPr vert="horz" lIns="0" tIns="0" rIns="0" bIns="0" rtlCol="0" anchor="t">
            <a:normAutofit/>
          </a:bodyPr>
          <a:lstStyle/>
          <a:p>
            <a:r>
              <a:rPr lang="it-IT" sz="4400" dirty="0"/>
              <a:t>Gli indicatori di feedback organizzativo</a:t>
            </a:r>
          </a:p>
        </p:txBody>
      </p:sp>
      <p:sp>
        <p:nvSpPr>
          <p:cNvPr id="4" name="Segnaposto numero diapositiva 3">
            <a:extLst>
              <a:ext uri="{FF2B5EF4-FFF2-40B4-BE49-F238E27FC236}">
                <a16:creationId xmlns:a16="http://schemas.microsoft.com/office/drawing/2014/main" id="{978930F8-99B4-8A1C-738E-54FFB1749C8B}"/>
              </a:ext>
            </a:extLst>
          </p:cNvPr>
          <p:cNvSpPr>
            <a:spLocks noGrp="1"/>
          </p:cNvSpPr>
          <p:nvPr>
            <p:ph type="sldNum" sz="quarter" idx="4"/>
          </p:nvPr>
        </p:nvSpPr>
        <p:spPr/>
        <p:txBody>
          <a:bodyPr/>
          <a:lstStyle/>
          <a:p>
            <a:fld id="{42B54E62-ECD5-CB45-BEBE-32883D2B1464}" type="slidenum">
              <a:rPr lang="it-IT" smtClean="0"/>
              <a:pPr/>
              <a:t>3</a:t>
            </a:fld>
            <a:endParaRPr lang="it-IT"/>
          </a:p>
        </p:txBody>
      </p:sp>
      <p:sp>
        <p:nvSpPr>
          <p:cNvPr id="9" name="CasellaDiTesto 8">
            <a:extLst>
              <a:ext uri="{FF2B5EF4-FFF2-40B4-BE49-F238E27FC236}">
                <a16:creationId xmlns:a16="http://schemas.microsoft.com/office/drawing/2014/main" id="{742D4A8E-3F7D-AC4D-2F84-8234713D8F60}"/>
              </a:ext>
            </a:extLst>
          </p:cNvPr>
          <p:cNvSpPr txBox="1"/>
          <p:nvPr/>
        </p:nvSpPr>
        <p:spPr>
          <a:xfrm>
            <a:off x="397724" y="1141279"/>
            <a:ext cx="7418789" cy="830997"/>
          </a:xfrm>
          <a:prstGeom prst="rect">
            <a:avLst/>
          </a:prstGeom>
          <a:noFill/>
        </p:spPr>
        <p:txBody>
          <a:bodyPr wrap="square">
            <a:spAutoFit/>
          </a:bodyPr>
          <a:lstStyle>
            <a:defPPr>
              <a:defRPr lang="it-IT"/>
            </a:defPPr>
            <a:lvl1pPr>
              <a:defRPr b="1" i="0" u="none" strike="noStrike" baseline="0">
                <a:solidFill>
                  <a:schemeClr val="bg1"/>
                </a:solidFill>
                <a:latin typeface="Calibri" panose="020F0502020204030204" pitchFamily="34" charset="0"/>
              </a:defRPr>
            </a:lvl1pPr>
          </a:lstStyle>
          <a:p>
            <a:pPr algn="ctr"/>
            <a:r>
              <a:rPr lang="it-IT" sz="2800" dirty="0">
                <a:solidFill>
                  <a:schemeClr val="tx1"/>
                </a:solidFill>
              </a:rPr>
              <a:t>Tasso di turnover volontario – Lombardia 2024</a:t>
            </a:r>
          </a:p>
          <a:p>
            <a:pPr algn="ctr"/>
            <a:r>
              <a:rPr lang="it-IT" sz="2000" dirty="0">
                <a:solidFill>
                  <a:schemeClr val="tx1"/>
                </a:solidFill>
              </a:rPr>
              <a:t>(per dimensione e settore)</a:t>
            </a:r>
            <a:endParaRPr lang="it-IT" sz="2800" dirty="0">
              <a:solidFill>
                <a:schemeClr val="tx1"/>
              </a:solidFill>
            </a:endParaRPr>
          </a:p>
        </p:txBody>
      </p:sp>
      <p:pic>
        <p:nvPicPr>
          <p:cNvPr id="3" name="Immagine 2">
            <a:extLst>
              <a:ext uri="{FF2B5EF4-FFF2-40B4-BE49-F238E27FC236}">
                <a16:creationId xmlns:a16="http://schemas.microsoft.com/office/drawing/2014/main" id="{5F40E43D-C212-33C1-8F6E-86E588735AC1}"/>
              </a:ext>
            </a:extLst>
          </p:cNvPr>
          <p:cNvPicPr>
            <a:picLocks noChangeAspect="1"/>
          </p:cNvPicPr>
          <p:nvPr/>
        </p:nvPicPr>
        <p:blipFill>
          <a:blip r:embed="rId3"/>
          <a:srcRect/>
          <a:stretch/>
        </p:blipFill>
        <p:spPr bwMode="auto">
          <a:xfrm>
            <a:off x="400449" y="2135515"/>
            <a:ext cx="5381703" cy="3521520"/>
          </a:xfrm>
          <a:prstGeom prst="rect">
            <a:avLst/>
          </a:prstGeom>
          <a:noFill/>
        </p:spPr>
      </p:pic>
      <p:sp>
        <p:nvSpPr>
          <p:cNvPr id="5" name="CasellaDiTesto 4">
            <a:extLst>
              <a:ext uri="{FF2B5EF4-FFF2-40B4-BE49-F238E27FC236}">
                <a16:creationId xmlns:a16="http://schemas.microsoft.com/office/drawing/2014/main" id="{83ADB1A0-78E0-A6D0-527A-1FAAE570C96A}"/>
              </a:ext>
            </a:extLst>
          </p:cNvPr>
          <p:cNvSpPr txBox="1"/>
          <p:nvPr/>
        </p:nvSpPr>
        <p:spPr>
          <a:xfrm>
            <a:off x="164486" y="5657035"/>
            <a:ext cx="4772381" cy="338554"/>
          </a:xfrm>
          <a:prstGeom prst="rect">
            <a:avLst/>
          </a:prstGeom>
          <a:noFill/>
        </p:spPr>
        <p:txBody>
          <a:bodyPr wrap="square" rtlCol="0">
            <a:spAutoFit/>
          </a:bodyPr>
          <a:lstStyle/>
          <a:p>
            <a:pPr algn="ctr"/>
            <a:r>
              <a:rPr lang="it-IT" sz="1600" b="1" dirty="0" err="1"/>
              <a:t>Incid</a:t>
            </a:r>
            <a:r>
              <a:rPr lang="it-IT" sz="1600" b="1" dirty="0"/>
              <a:t>. % sul totale dell’organico al 31.12.2023</a:t>
            </a:r>
          </a:p>
        </p:txBody>
      </p:sp>
      <p:sp>
        <p:nvSpPr>
          <p:cNvPr id="11" name="CasellaDiTesto 10">
            <a:extLst>
              <a:ext uri="{FF2B5EF4-FFF2-40B4-BE49-F238E27FC236}">
                <a16:creationId xmlns:a16="http://schemas.microsoft.com/office/drawing/2014/main" id="{37313231-1BB6-5781-D08A-E03D87B70E94}"/>
              </a:ext>
            </a:extLst>
          </p:cNvPr>
          <p:cNvSpPr txBox="1"/>
          <p:nvPr/>
        </p:nvSpPr>
        <p:spPr>
          <a:xfrm>
            <a:off x="5784876" y="2190813"/>
            <a:ext cx="6159473" cy="2585323"/>
          </a:xfrm>
          <a:prstGeom prst="rect">
            <a:avLst/>
          </a:prstGeom>
          <a:noFill/>
        </p:spPr>
        <p:txBody>
          <a:bodyPr wrap="square">
            <a:spAutoFit/>
          </a:bodyPr>
          <a:lstStyle/>
          <a:p>
            <a:r>
              <a:rPr lang="it-IT" sz="1800" i="1" dirty="0">
                <a:effectLst/>
                <a:latin typeface="Source Sans Pro" panose="020B0503030403020204" pitchFamily="34" charset="0"/>
                <a:ea typeface="Source Sans Pro" panose="020B0503030403020204" pitchFamily="34" charset="0"/>
                <a:cs typeface="Times New Roman" panose="02020603050405020304" pitchFamily="18" charset="0"/>
              </a:rPr>
              <a:t>Il </a:t>
            </a:r>
            <a:r>
              <a:rPr lang="it-IT" sz="1800" b="1" i="1" dirty="0">
                <a:effectLst/>
                <a:latin typeface="Source Sans Pro" panose="020B0503030403020204" pitchFamily="34" charset="0"/>
                <a:ea typeface="Source Sans Pro" panose="020B0503030403020204" pitchFamily="34" charset="0"/>
                <a:cs typeface="Times New Roman" panose="02020603050405020304" pitchFamily="18" charset="0"/>
              </a:rPr>
              <a:t>tasso di turnover volontario </a:t>
            </a:r>
            <a:r>
              <a:rPr lang="it-IT" sz="1800" i="1" dirty="0">
                <a:effectLst/>
                <a:latin typeface="Source Sans Pro" panose="020B0503030403020204" pitchFamily="34" charset="0"/>
                <a:ea typeface="Source Sans Pro" panose="020B0503030403020204" pitchFamily="34" charset="0"/>
                <a:cs typeface="Times New Roman" panose="02020603050405020304" pitchFamily="18" charset="0"/>
              </a:rPr>
              <a:t>è calcolato come rapporto tra </a:t>
            </a:r>
            <a:r>
              <a:rPr lang="it-IT" i="1" dirty="0">
                <a:latin typeface="Source Sans Pro" panose="020B0503030403020204" pitchFamily="34" charset="0"/>
                <a:ea typeface="Source Sans Pro" panose="020B0503030403020204" pitchFamily="34" charset="0"/>
                <a:cs typeface="Times New Roman" panose="02020603050405020304" pitchFamily="18" charset="0"/>
              </a:rPr>
              <a:t>il numero di lavoratori usciti per dimissioni nel corso dell’anno e il totale di quelli in organico al 31.12 dell’anno precedente. </a:t>
            </a:r>
          </a:p>
          <a:p>
            <a:r>
              <a:rPr lang="it-IT" i="1" dirty="0">
                <a:latin typeface="Source Sans Pro" panose="020B0503030403020204" pitchFamily="34" charset="0"/>
                <a:ea typeface="Source Sans Pro" panose="020B0503030403020204" pitchFamily="34" charset="0"/>
                <a:cs typeface="Times New Roman" panose="02020603050405020304" pitchFamily="18" charset="0"/>
              </a:rPr>
              <a:t>L’indicatore rap</a:t>
            </a:r>
            <a:r>
              <a:rPr lang="it-IT" sz="1800" i="1" dirty="0">
                <a:effectLst/>
                <a:latin typeface="Source Sans Pro" panose="020B0503030403020204" pitchFamily="34" charset="0"/>
                <a:ea typeface="Source Sans Pro" panose="020B0503030403020204" pitchFamily="34" charset="0"/>
                <a:cs typeface="Times New Roman" panose="02020603050405020304" pitchFamily="18" charset="0"/>
              </a:rPr>
              <a:t>presenta una importante misura delle potenzialità aziendali in termini di retention. </a:t>
            </a:r>
          </a:p>
          <a:p>
            <a:r>
              <a:rPr lang="it-IT" sz="1800" i="1" dirty="0">
                <a:effectLst/>
                <a:latin typeface="Source Sans Pro" panose="020B0503030403020204" pitchFamily="34" charset="0"/>
                <a:ea typeface="Source Sans Pro" panose="020B0503030403020204" pitchFamily="34" charset="0"/>
                <a:cs typeface="Times New Roman" panose="02020603050405020304" pitchFamily="18" charset="0"/>
              </a:rPr>
              <a:t>Dalle informazioni raccolte dall’indagine, nel 2024 in Lombardia il flusso dei lavoratori in uscita per dimissioni è pari al 5,4%. Il dato, in diminuzione rispetto al 6,4% del 2023</a:t>
            </a:r>
            <a:r>
              <a:rPr lang="it-IT" i="1" dirty="0">
                <a:latin typeface="Source Sans Pro" panose="020B0503030403020204" pitchFamily="34" charset="0"/>
                <a:ea typeface="Source Sans Pro" panose="020B0503030403020204" pitchFamily="34" charset="0"/>
                <a:cs typeface="Times New Roman" panose="02020603050405020304" pitchFamily="18" charset="0"/>
              </a:rPr>
              <a:t>, sembra evidenziare una prima parziale controtendenza del fenomeno.</a:t>
            </a:r>
            <a:endParaRPr lang="it-IT" i="1" dirty="0"/>
          </a:p>
        </p:txBody>
      </p:sp>
      <p:pic>
        <p:nvPicPr>
          <p:cNvPr id="15" name="Immagine 14">
            <a:extLst>
              <a:ext uri="{FF2B5EF4-FFF2-40B4-BE49-F238E27FC236}">
                <a16:creationId xmlns:a16="http://schemas.microsoft.com/office/drawing/2014/main" id="{4FA515D1-EEF8-8E05-401C-1FE02BF5C596}"/>
              </a:ext>
            </a:extLst>
          </p:cNvPr>
          <p:cNvPicPr>
            <a:picLocks noChangeAspect="1"/>
          </p:cNvPicPr>
          <p:nvPr/>
        </p:nvPicPr>
        <p:blipFill>
          <a:blip r:embed="rId4"/>
          <a:srcRect/>
          <a:stretch/>
        </p:blipFill>
        <p:spPr>
          <a:xfrm>
            <a:off x="6096000" y="5024367"/>
            <a:ext cx="5063554" cy="971222"/>
          </a:xfrm>
          <a:prstGeom prst="rect">
            <a:avLst/>
          </a:prstGeom>
        </p:spPr>
      </p:pic>
      <p:pic>
        <p:nvPicPr>
          <p:cNvPr id="16" name="Immagine 15" descr="Immagine che contiene mappa, atlante, testo&#10;&#10;Descrizione generata automaticamente">
            <a:extLst>
              <a:ext uri="{FF2B5EF4-FFF2-40B4-BE49-F238E27FC236}">
                <a16:creationId xmlns:a16="http://schemas.microsoft.com/office/drawing/2014/main" id="{D6D2D797-F081-72B6-1C15-238E919758A7}"/>
              </a:ext>
            </a:extLst>
          </p:cNvPr>
          <p:cNvPicPr>
            <a:picLocks noChangeAspect="1"/>
          </p:cNvPicPr>
          <p:nvPr/>
        </p:nvPicPr>
        <p:blipFill>
          <a:blip r:embed="rId5"/>
          <a:stretch>
            <a:fillRect/>
          </a:stretch>
        </p:blipFill>
        <p:spPr>
          <a:xfrm>
            <a:off x="7741808" y="1103507"/>
            <a:ext cx="746409" cy="717253"/>
          </a:xfrm>
          <a:prstGeom prst="rect">
            <a:avLst/>
          </a:prstGeom>
        </p:spPr>
      </p:pic>
    </p:spTree>
    <p:extLst>
      <p:ext uri="{BB962C8B-B14F-4D97-AF65-F5344CB8AC3E}">
        <p14:creationId xmlns:p14="http://schemas.microsoft.com/office/powerpoint/2010/main" val="50346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F386BC-A85C-7DC1-F0A8-C88625104C11}"/>
              </a:ext>
            </a:extLst>
          </p:cNvPr>
          <p:cNvSpPr>
            <a:spLocks noGrp="1"/>
          </p:cNvSpPr>
          <p:nvPr>
            <p:ph type="title"/>
          </p:nvPr>
        </p:nvSpPr>
        <p:spPr>
          <a:xfrm>
            <a:off x="537633" y="416146"/>
            <a:ext cx="11227896" cy="929510"/>
          </a:xfrm>
        </p:spPr>
        <p:txBody>
          <a:bodyPr vert="horz" lIns="0" tIns="0" rIns="0" bIns="0" rtlCol="0" anchor="t">
            <a:normAutofit/>
          </a:bodyPr>
          <a:lstStyle/>
          <a:p>
            <a:r>
              <a:rPr lang="it-IT" sz="4400" dirty="0"/>
              <a:t>Gli aumenti messi a budget nel 2025</a:t>
            </a:r>
          </a:p>
        </p:txBody>
      </p:sp>
      <p:sp>
        <p:nvSpPr>
          <p:cNvPr id="4" name="Segnaposto numero diapositiva 3">
            <a:extLst>
              <a:ext uri="{FF2B5EF4-FFF2-40B4-BE49-F238E27FC236}">
                <a16:creationId xmlns:a16="http://schemas.microsoft.com/office/drawing/2014/main" id="{978930F8-99B4-8A1C-738E-54FFB1749C8B}"/>
              </a:ext>
            </a:extLst>
          </p:cNvPr>
          <p:cNvSpPr>
            <a:spLocks noGrp="1"/>
          </p:cNvSpPr>
          <p:nvPr>
            <p:ph type="sldNum" sz="quarter" idx="4"/>
          </p:nvPr>
        </p:nvSpPr>
        <p:spPr/>
        <p:txBody>
          <a:bodyPr/>
          <a:lstStyle/>
          <a:p>
            <a:fld id="{42B54E62-ECD5-CB45-BEBE-32883D2B1464}" type="slidenum">
              <a:rPr lang="it-IT" smtClean="0"/>
              <a:pPr/>
              <a:t>4</a:t>
            </a:fld>
            <a:endParaRPr lang="it-IT"/>
          </a:p>
        </p:txBody>
      </p:sp>
      <p:pic>
        <p:nvPicPr>
          <p:cNvPr id="5" name="Immagine 4">
            <a:extLst>
              <a:ext uri="{FF2B5EF4-FFF2-40B4-BE49-F238E27FC236}">
                <a16:creationId xmlns:a16="http://schemas.microsoft.com/office/drawing/2014/main" id="{595BC09B-7370-9E00-F00A-77376961ACBA}"/>
              </a:ext>
            </a:extLst>
          </p:cNvPr>
          <p:cNvPicPr>
            <a:picLocks noChangeAspect="1"/>
          </p:cNvPicPr>
          <p:nvPr/>
        </p:nvPicPr>
        <p:blipFill>
          <a:blip r:embed="rId3"/>
          <a:srcRect t="17079"/>
          <a:stretch/>
        </p:blipFill>
        <p:spPr bwMode="auto">
          <a:xfrm>
            <a:off x="638435" y="2036428"/>
            <a:ext cx="6612097" cy="3585434"/>
          </a:xfrm>
          <a:prstGeom prst="rect">
            <a:avLst/>
          </a:prstGeom>
          <a:noFill/>
        </p:spPr>
      </p:pic>
      <p:sp>
        <p:nvSpPr>
          <p:cNvPr id="6" name="CasellaDiTesto 5">
            <a:extLst>
              <a:ext uri="{FF2B5EF4-FFF2-40B4-BE49-F238E27FC236}">
                <a16:creationId xmlns:a16="http://schemas.microsoft.com/office/drawing/2014/main" id="{4F9E9249-98FE-B5C8-52B5-C58B0A33CFCD}"/>
              </a:ext>
            </a:extLst>
          </p:cNvPr>
          <p:cNvSpPr txBox="1"/>
          <p:nvPr/>
        </p:nvSpPr>
        <p:spPr>
          <a:xfrm>
            <a:off x="713861" y="1032351"/>
            <a:ext cx="6379284" cy="830997"/>
          </a:xfrm>
          <a:prstGeom prst="rect">
            <a:avLst/>
          </a:prstGeom>
          <a:noFill/>
        </p:spPr>
        <p:txBody>
          <a:bodyPr wrap="square">
            <a:spAutoFit/>
          </a:bodyPr>
          <a:lstStyle>
            <a:defPPr>
              <a:defRPr lang="it-IT"/>
            </a:defPPr>
            <a:lvl1pPr>
              <a:defRPr b="1" i="0" u="none" strike="noStrike" baseline="0">
                <a:solidFill>
                  <a:schemeClr val="bg1"/>
                </a:solidFill>
                <a:latin typeface="Calibri" panose="020F0502020204030204" pitchFamily="34" charset="0"/>
              </a:defRPr>
            </a:lvl1pPr>
          </a:lstStyle>
          <a:p>
            <a:pPr algn="ctr"/>
            <a:r>
              <a:rPr lang="it-IT" sz="2800" dirty="0">
                <a:solidFill>
                  <a:schemeClr val="tx1"/>
                </a:solidFill>
              </a:rPr>
              <a:t>Politiche di merito - 2025, Lombardia</a:t>
            </a:r>
          </a:p>
          <a:p>
            <a:pPr algn="ctr"/>
            <a:r>
              <a:rPr lang="it-IT" sz="2000" dirty="0">
                <a:solidFill>
                  <a:schemeClr val="tx1"/>
                </a:solidFill>
              </a:rPr>
              <a:t>(per qualifica)</a:t>
            </a:r>
          </a:p>
        </p:txBody>
      </p:sp>
      <p:sp>
        <p:nvSpPr>
          <p:cNvPr id="8" name="CasellaDiTesto 7">
            <a:extLst>
              <a:ext uri="{FF2B5EF4-FFF2-40B4-BE49-F238E27FC236}">
                <a16:creationId xmlns:a16="http://schemas.microsoft.com/office/drawing/2014/main" id="{EDA49A9E-3AE2-A1F4-5F5E-B0CB9AD40411}"/>
              </a:ext>
            </a:extLst>
          </p:cNvPr>
          <p:cNvSpPr txBox="1"/>
          <p:nvPr/>
        </p:nvSpPr>
        <p:spPr>
          <a:xfrm rot="16200000">
            <a:off x="-911189" y="3956139"/>
            <a:ext cx="3013875" cy="338554"/>
          </a:xfrm>
          <a:prstGeom prst="rect">
            <a:avLst/>
          </a:prstGeom>
          <a:noFill/>
        </p:spPr>
        <p:txBody>
          <a:bodyPr wrap="square">
            <a:spAutoFit/>
          </a:bodyPr>
          <a:lstStyle>
            <a:defPPr>
              <a:defRPr lang="it-IT"/>
            </a:defPPr>
            <a:lvl1pPr>
              <a:defRPr b="1" i="0" u="none" strike="noStrike" baseline="0">
                <a:latin typeface="Calibri" panose="020F0502020204030204" pitchFamily="34" charset="0"/>
              </a:defRPr>
            </a:lvl1pPr>
          </a:lstStyle>
          <a:p>
            <a:r>
              <a:rPr lang="it-IT" sz="1600" b="0" dirty="0"/>
              <a:t>Incr. % rispetto anno precedente</a:t>
            </a:r>
          </a:p>
        </p:txBody>
      </p:sp>
      <p:sp>
        <p:nvSpPr>
          <p:cNvPr id="13" name="Rectangle 1">
            <a:extLst>
              <a:ext uri="{FF2B5EF4-FFF2-40B4-BE49-F238E27FC236}">
                <a16:creationId xmlns:a16="http://schemas.microsoft.com/office/drawing/2014/main" id="{1C241CDB-9950-DAB0-0F35-0433AF9C832C}"/>
              </a:ext>
            </a:extLst>
          </p:cNvPr>
          <p:cNvSpPr>
            <a:spLocks noChangeArrowheads="1"/>
          </p:cNvSpPr>
          <p:nvPr/>
        </p:nvSpPr>
        <p:spPr bwMode="auto">
          <a:xfrm>
            <a:off x="7363852" y="1214449"/>
            <a:ext cx="4689113" cy="5016758"/>
          </a:xfrm>
          <a:prstGeom prst="rect">
            <a:avLst/>
          </a:prstGeom>
          <a:noFill/>
        </p:spPr>
        <p:txBody>
          <a:bodyPr wrap="square">
            <a:spAutoFit/>
          </a:bodyPr>
          <a:lstStyle/>
          <a:p>
            <a:r>
              <a:rPr lang="it-IT" altLang="it-IT" sz="2000" i="1" dirty="0" bmk="_Hlk78296799">
                <a:latin typeface="Source Sans Pro" panose="020B0503030403020204" pitchFamily="34" charset="0"/>
                <a:ea typeface="Source Sans Pro" panose="020B0503030403020204" pitchFamily="34" charset="0"/>
                <a:cs typeface="Times New Roman" panose="02020603050405020304" pitchFamily="18" charset="0"/>
              </a:rPr>
              <a:t>Secondo il rapporto di previsione del Centro Studi Confindustria (aprile 2025) «la dinamica delle retribuzioni di fatto pro-capite nell’intera economia italiana ha accelerato al +2,9% nel 2024 (dal +2,1% nel 2023) ed è prevista rafforzarsi ulteriormente nel biennio 2025-2026 (+3,3% medio annuo)».</a:t>
            </a:r>
          </a:p>
          <a:p>
            <a:endParaRPr lang="it-IT" altLang="it-IT" sz="2000" i="1" dirty="0" bmk="_Hlk78296799">
              <a:latin typeface="Source Sans Pro" panose="020B0503030403020204" pitchFamily="34" charset="0"/>
              <a:ea typeface="Source Sans Pro" panose="020B0503030403020204" pitchFamily="34" charset="0"/>
              <a:cs typeface="Times New Roman" panose="02020603050405020304" pitchFamily="18" charset="0"/>
            </a:endParaRPr>
          </a:p>
          <a:p>
            <a:r>
              <a:rPr lang="it-IT" altLang="it-IT" sz="2000" i="1" dirty="0" bmk="_Hlk78296799">
                <a:latin typeface="Source Sans Pro" panose="020B0503030403020204" pitchFamily="34" charset="0"/>
                <a:ea typeface="Source Sans Pro" panose="020B0503030403020204" pitchFamily="34" charset="0"/>
                <a:cs typeface="Times New Roman" panose="02020603050405020304" pitchFamily="18" charset="0"/>
              </a:rPr>
              <a:t>In linea con questa previsione le imprese lombarde che hanno partecipato all’indagine hanno programmato per il 2025 </a:t>
            </a:r>
            <a:r>
              <a:rPr lang="it-IT" altLang="it-IT" sz="2000" b="1" i="1" dirty="0" bmk="_Hlk78296799">
                <a:latin typeface="Source Sans Pro" panose="020B0503030403020204" pitchFamily="34" charset="0"/>
                <a:ea typeface="Source Sans Pro" panose="020B0503030403020204" pitchFamily="34" charset="0"/>
                <a:cs typeface="Times New Roman" panose="02020603050405020304" pitchFamily="18" charset="0"/>
              </a:rPr>
              <a:t>incrementi retributivi di merito </a:t>
            </a:r>
            <a:r>
              <a:rPr lang="it-IT" altLang="it-IT" sz="2000" i="1" dirty="0" bmk="_Hlk78296799">
                <a:latin typeface="Source Sans Pro" panose="020B0503030403020204" pitchFamily="34" charset="0"/>
                <a:ea typeface="Source Sans Pro" panose="020B0503030403020204" pitchFamily="34" charset="0"/>
                <a:cs typeface="Times New Roman" panose="02020603050405020304" pitchFamily="18" charset="0"/>
              </a:rPr>
              <a:t>pari a +3,1%, con differenze fra le varie qualifiche contenute tra il +3,0% degli operai e il +3,4% degli impiegati. </a:t>
            </a:r>
          </a:p>
        </p:txBody>
      </p:sp>
      <p:grpSp>
        <p:nvGrpSpPr>
          <p:cNvPr id="18" name="Gruppo 17">
            <a:extLst>
              <a:ext uri="{FF2B5EF4-FFF2-40B4-BE49-F238E27FC236}">
                <a16:creationId xmlns:a16="http://schemas.microsoft.com/office/drawing/2014/main" id="{163BFD25-B743-1680-736A-E597DB529B80}"/>
              </a:ext>
            </a:extLst>
          </p:cNvPr>
          <p:cNvGrpSpPr/>
          <p:nvPr/>
        </p:nvGrpSpPr>
        <p:grpSpPr>
          <a:xfrm>
            <a:off x="5724846" y="3164908"/>
            <a:ext cx="1737650" cy="856300"/>
            <a:chOff x="5480524" y="1789404"/>
            <a:chExt cx="1737650" cy="856300"/>
          </a:xfrm>
        </p:grpSpPr>
        <p:sp>
          <p:nvSpPr>
            <p:cNvPr id="17" name="Rettangolo 16">
              <a:extLst>
                <a:ext uri="{FF2B5EF4-FFF2-40B4-BE49-F238E27FC236}">
                  <a16:creationId xmlns:a16="http://schemas.microsoft.com/office/drawing/2014/main" id="{40F915D1-BADA-FD23-9F8A-4FC897C973C5}"/>
                </a:ext>
              </a:extLst>
            </p:cNvPr>
            <p:cNvSpPr/>
            <p:nvPr/>
          </p:nvSpPr>
          <p:spPr>
            <a:xfrm>
              <a:off x="6206792" y="1794324"/>
              <a:ext cx="1011382" cy="428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it-IT" sz="2400" b="1" dirty="0">
                  <a:solidFill>
                    <a:srgbClr val="FF0000"/>
                  </a:solidFill>
                </a:rPr>
                <a:t>3,1%</a:t>
              </a:r>
            </a:p>
          </p:txBody>
        </p:sp>
        <p:pic>
          <p:nvPicPr>
            <p:cNvPr id="7" name="Immagine 6" descr="Immagine che contiene mappa, atlante, testo&#10;&#10;Descrizione generata automaticamente">
              <a:extLst>
                <a:ext uri="{FF2B5EF4-FFF2-40B4-BE49-F238E27FC236}">
                  <a16:creationId xmlns:a16="http://schemas.microsoft.com/office/drawing/2014/main" id="{E707A731-E3F5-2805-60EC-20A35732AF49}"/>
                </a:ext>
              </a:extLst>
            </p:cNvPr>
            <p:cNvPicPr>
              <a:picLocks noChangeAspect="1"/>
            </p:cNvPicPr>
            <p:nvPr/>
          </p:nvPicPr>
          <p:blipFill>
            <a:blip r:embed="rId4"/>
            <a:stretch>
              <a:fillRect/>
            </a:stretch>
          </p:blipFill>
          <p:spPr>
            <a:xfrm>
              <a:off x="5480524" y="1789404"/>
              <a:ext cx="891108" cy="856300"/>
            </a:xfrm>
            <a:prstGeom prst="rect">
              <a:avLst/>
            </a:prstGeom>
          </p:spPr>
        </p:pic>
      </p:grpSp>
    </p:spTree>
    <p:extLst>
      <p:ext uri="{BB962C8B-B14F-4D97-AF65-F5344CB8AC3E}">
        <p14:creationId xmlns:p14="http://schemas.microsoft.com/office/powerpoint/2010/main" val="17823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D48D49D-5ED3-4611-A361-2BE5BDA5E17D}"/>
              </a:ext>
            </a:extLst>
          </p:cNvPr>
          <p:cNvSpPr>
            <a:spLocks noGrp="1"/>
          </p:cNvSpPr>
          <p:nvPr>
            <p:ph type="sldNum" sz="quarter" idx="4"/>
          </p:nvPr>
        </p:nvSpPr>
        <p:spPr/>
        <p:txBody>
          <a:bodyPr/>
          <a:lstStyle/>
          <a:p>
            <a:fld id="{42B54E62-ECD5-CB45-BEBE-32883D2B1464}" type="slidenum">
              <a:rPr lang="it-IT" smtClean="0"/>
              <a:pPr/>
              <a:t>5</a:t>
            </a:fld>
            <a:endParaRPr lang="it-IT" dirty="0"/>
          </a:p>
        </p:txBody>
      </p:sp>
      <p:sp>
        <p:nvSpPr>
          <p:cNvPr id="2" name="CasellaDiTesto 1">
            <a:extLst>
              <a:ext uri="{FF2B5EF4-FFF2-40B4-BE49-F238E27FC236}">
                <a16:creationId xmlns:a16="http://schemas.microsoft.com/office/drawing/2014/main" id="{65C9F386-F6BE-5D63-9512-8886B95B78D3}"/>
              </a:ext>
            </a:extLst>
          </p:cNvPr>
          <p:cNvSpPr txBox="1"/>
          <p:nvPr/>
        </p:nvSpPr>
        <p:spPr>
          <a:xfrm>
            <a:off x="-7404" y="1164149"/>
            <a:ext cx="7831566" cy="523220"/>
          </a:xfrm>
          <a:prstGeom prst="rect">
            <a:avLst/>
          </a:prstGeom>
          <a:noFill/>
        </p:spPr>
        <p:txBody>
          <a:bodyPr wrap="square">
            <a:spAutoFit/>
          </a:bodyPr>
          <a:lstStyle>
            <a:defPPr>
              <a:defRPr lang="it-IT"/>
            </a:defPPr>
            <a:lvl1pPr algn="ctr">
              <a:defRPr sz="2000" b="1" i="0" u="none" strike="noStrike" baseline="0">
                <a:latin typeface="Calibri" panose="020F0502020204030204" pitchFamily="34" charset="0"/>
              </a:defRPr>
            </a:lvl1pPr>
          </a:lstStyle>
          <a:p>
            <a:r>
              <a:rPr lang="it-IT" sz="2800" dirty="0"/>
              <a:t> % di aziende che ha introdotto lo smart working  …</a:t>
            </a:r>
          </a:p>
        </p:txBody>
      </p:sp>
      <p:sp>
        <p:nvSpPr>
          <p:cNvPr id="13" name="Titolo 12">
            <a:extLst>
              <a:ext uri="{FF2B5EF4-FFF2-40B4-BE49-F238E27FC236}">
                <a16:creationId xmlns:a16="http://schemas.microsoft.com/office/drawing/2014/main" id="{768A7913-E272-2728-324A-A3A098E4ED65}"/>
              </a:ext>
            </a:extLst>
          </p:cNvPr>
          <p:cNvSpPr>
            <a:spLocks noGrp="1"/>
          </p:cNvSpPr>
          <p:nvPr>
            <p:ph type="title"/>
          </p:nvPr>
        </p:nvSpPr>
        <p:spPr>
          <a:xfrm>
            <a:off x="535636" y="500404"/>
            <a:ext cx="11227896" cy="929510"/>
          </a:xfrm>
        </p:spPr>
        <p:txBody>
          <a:bodyPr vert="horz" lIns="0" tIns="0" rIns="0" bIns="0" rtlCol="0" anchor="t">
            <a:normAutofit/>
          </a:bodyPr>
          <a:lstStyle/>
          <a:p>
            <a:r>
              <a:rPr lang="it-IT" sz="4400" dirty="0"/>
              <a:t>Il lavoro in smart</a:t>
            </a:r>
          </a:p>
        </p:txBody>
      </p:sp>
      <p:pic>
        <p:nvPicPr>
          <p:cNvPr id="5" name="Elemento grafico 4" descr="Fabbrica con riempimento a tinta unita">
            <a:extLst>
              <a:ext uri="{FF2B5EF4-FFF2-40B4-BE49-F238E27FC236}">
                <a16:creationId xmlns:a16="http://schemas.microsoft.com/office/drawing/2014/main" id="{D71CF33C-B172-9E13-A88E-335EA470B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136" y="1640265"/>
            <a:ext cx="865888" cy="865888"/>
          </a:xfrm>
          <a:prstGeom prst="rect">
            <a:avLst/>
          </a:prstGeom>
        </p:spPr>
      </p:pic>
      <p:pic>
        <p:nvPicPr>
          <p:cNvPr id="11" name="Immagine 7">
            <a:extLst>
              <a:ext uri="{FF2B5EF4-FFF2-40B4-BE49-F238E27FC236}">
                <a16:creationId xmlns:a16="http://schemas.microsoft.com/office/drawing/2014/main" id="{09B52AA6-8A2E-6F2C-1652-1D13C1FEEE1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bwMode="auto">
          <a:xfrm>
            <a:off x="1549949" y="1920004"/>
            <a:ext cx="5475208" cy="3573470"/>
          </a:xfrm>
          <a:prstGeom prst="rect">
            <a:avLst/>
          </a:prstGeom>
          <a:noFill/>
        </p:spPr>
      </p:pic>
      <p:sp>
        <p:nvSpPr>
          <p:cNvPr id="25" name="Ovale 24">
            <a:extLst>
              <a:ext uri="{FF2B5EF4-FFF2-40B4-BE49-F238E27FC236}">
                <a16:creationId xmlns:a16="http://schemas.microsoft.com/office/drawing/2014/main" id="{12C3E571-3DEE-BCD1-2C63-EC89E0CB3DE4}"/>
              </a:ext>
            </a:extLst>
          </p:cNvPr>
          <p:cNvSpPr/>
          <p:nvPr/>
        </p:nvSpPr>
        <p:spPr>
          <a:xfrm>
            <a:off x="5079246" y="3432478"/>
            <a:ext cx="762371" cy="548521"/>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pic>
        <p:nvPicPr>
          <p:cNvPr id="26" name="Immagine 25" descr="Immagine che contiene mappa, atlante, testo&#10;&#10;Descrizione generata automaticamente">
            <a:extLst>
              <a:ext uri="{FF2B5EF4-FFF2-40B4-BE49-F238E27FC236}">
                <a16:creationId xmlns:a16="http://schemas.microsoft.com/office/drawing/2014/main" id="{D4254713-B3E4-2A1E-8E94-E3E01AA3B42B}"/>
              </a:ext>
            </a:extLst>
          </p:cNvPr>
          <p:cNvPicPr>
            <a:picLocks noChangeAspect="1"/>
          </p:cNvPicPr>
          <p:nvPr/>
        </p:nvPicPr>
        <p:blipFill>
          <a:blip r:embed="rId7"/>
          <a:stretch>
            <a:fillRect/>
          </a:stretch>
        </p:blipFill>
        <p:spPr>
          <a:xfrm>
            <a:off x="2317738" y="3443415"/>
            <a:ext cx="570819" cy="548521"/>
          </a:xfrm>
          <a:prstGeom prst="rect">
            <a:avLst/>
          </a:prstGeom>
        </p:spPr>
      </p:pic>
      <p:grpSp>
        <p:nvGrpSpPr>
          <p:cNvPr id="27" name="Gruppo 26">
            <a:extLst>
              <a:ext uri="{FF2B5EF4-FFF2-40B4-BE49-F238E27FC236}">
                <a16:creationId xmlns:a16="http://schemas.microsoft.com/office/drawing/2014/main" id="{AA66E2B5-D60A-C982-228F-01AE688895E3}"/>
              </a:ext>
            </a:extLst>
          </p:cNvPr>
          <p:cNvGrpSpPr/>
          <p:nvPr/>
        </p:nvGrpSpPr>
        <p:grpSpPr>
          <a:xfrm>
            <a:off x="1749331" y="4884090"/>
            <a:ext cx="1148462" cy="548521"/>
            <a:chOff x="1551709" y="4813766"/>
            <a:chExt cx="1148462" cy="548521"/>
          </a:xfrm>
        </p:grpSpPr>
        <p:sp>
          <p:nvSpPr>
            <p:cNvPr id="28" name="Rettangolo 27">
              <a:extLst>
                <a:ext uri="{FF2B5EF4-FFF2-40B4-BE49-F238E27FC236}">
                  <a16:creationId xmlns:a16="http://schemas.microsoft.com/office/drawing/2014/main" id="{BD23D0F8-C359-1D60-177B-CEDEE43FB28B}"/>
                </a:ext>
              </a:extLst>
            </p:cNvPr>
            <p:cNvSpPr/>
            <p:nvPr/>
          </p:nvSpPr>
          <p:spPr>
            <a:xfrm>
              <a:off x="1551709" y="4925783"/>
              <a:ext cx="886691" cy="307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9" name="Immagine 28">
              <a:extLst>
                <a:ext uri="{FF2B5EF4-FFF2-40B4-BE49-F238E27FC236}">
                  <a16:creationId xmlns:a16="http://schemas.microsoft.com/office/drawing/2014/main" id="{CB97F9F9-A395-FA84-7B70-D4FC3976FFE4}"/>
                </a:ext>
              </a:extLst>
            </p:cNvPr>
            <p:cNvPicPr>
              <a:picLocks noChangeAspect="1"/>
            </p:cNvPicPr>
            <p:nvPr/>
          </p:nvPicPr>
          <p:blipFill>
            <a:blip r:embed="rId8"/>
            <a:stretch>
              <a:fillRect/>
            </a:stretch>
          </p:blipFill>
          <p:spPr>
            <a:xfrm>
              <a:off x="2084433" y="4813766"/>
              <a:ext cx="615738" cy="548521"/>
            </a:xfrm>
            <a:prstGeom prst="rect">
              <a:avLst/>
            </a:prstGeom>
          </p:spPr>
        </p:pic>
      </p:grpSp>
      <p:sp>
        <p:nvSpPr>
          <p:cNvPr id="30" name="Ovale 29">
            <a:extLst>
              <a:ext uri="{FF2B5EF4-FFF2-40B4-BE49-F238E27FC236}">
                <a16:creationId xmlns:a16="http://schemas.microsoft.com/office/drawing/2014/main" id="{AB461743-464B-36AD-E270-BC0306238104}"/>
              </a:ext>
            </a:extLst>
          </p:cNvPr>
          <p:cNvSpPr/>
          <p:nvPr/>
        </p:nvSpPr>
        <p:spPr>
          <a:xfrm>
            <a:off x="5529037" y="4884090"/>
            <a:ext cx="762371" cy="548521"/>
          </a:xfrm>
          <a:prstGeom prst="ellipse">
            <a:avLst/>
          </a:prstGeom>
          <a:noFill/>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32" name="CasellaDiTesto 31">
            <a:extLst>
              <a:ext uri="{FF2B5EF4-FFF2-40B4-BE49-F238E27FC236}">
                <a16:creationId xmlns:a16="http://schemas.microsoft.com/office/drawing/2014/main" id="{CEA9A03A-6133-B78C-ADB1-9856E408BFC0}"/>
              </a:ext>
            </a:extLst>
          </p:cNvPr>
          <p:cNvSpPr txBox="1"/>
          <p:nvPr/>
        </p:nvSpPr>
        <p:spPr>
          <a:xfrm>
            <a:off x="7824162" y="805787"/>
            <a:ext cx="4278991" cy="4278094"/>
          </a:xfrm>
          <a:prstGeom prst="rect">
            <a:avLst/>
          </a:prstGeom>
          <a:noFill/>
        </p:spPr>
        <p:txBody>
          <a:bodyPr wrap="square">
            <a:spAutoFit/>
          </a:bodyPr>
          <a:lstStyle/>
          <a:p>
            <a:r>
              <a:rPr lang="it-IT" sz="1600" i="1" dirty="0"/>
              <a:t>La possibilità di lavorare da remoto risulta essere una leva di attraction sempre più decisiva per le imprese.</a:t>
            </a:r>
          </a:p>
          <a:p>
            <a:endParaRPr lang="it-IT" sz="1600" i="1" dirty="0"/>
          </a:p>
          <a:p>
            <a:r>
              <a:rPr lang="it-IT" sz="1600" i="1" dirty="0"/>
              <a:t>Tra le aziende lombarde partecipanti all’indagine nel 2024 risultano essere quasi la metà (47%) quelle cha hanno introdotto lo </a:t>
            </a:r>
            <a:r>
              <a:rPr lang="it-IT" sz="1600" b="1" i="1" dirty="0"/>
              <a:t>smart working</a:t>
            </a:r>
            <a:r>
              <a:rPr lang="it-IT" sz="1600" i="1" dirty="0"/>
              <a:t>. La propensione a concedere tale forma organizzativa risulta correlata alle dimensioni aziendali: dal 29% delle realtà fino a 25 occupati si sale al 36% di quelle con un numero di lavoratori compreso tra le 26 e le 100 unità, fino a raggiungere quasi i tre quarti (70%) nel caso delle aziende maggiori.</a:t>
            </a:r>
          </a:p>
          <a:p>
            <a:r>
              <a:rPr lang="it-IT" sz="1600" i="1" dirty="0"/>
              <a:t>E’ nei servizi che il fenomeno è più diffuso: 67%, contro il 41% dell’industria, dove le mansioni sono meno compatibili.</a:t>
            </a:r>
          </a:p>
        </p:txBody>
      </p:sp>
    </p:spTree>
    <p:extLst>
      <p:ext uri="{BB962C8B-B14F-4D97-AF65-F5344CB8AC3E}">
        <p14:creationId xmlns:p14="http://schemas.microsoft.com/office/powerpoint/2010/main" val="67874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D48D49D-5ED3-4611-A361-2BE5BDA5E17D}"/>
              </a:ext>
            </a:extLst>
          </p:cNvPr>
          <p:cNvSpPr>
            <a:spLocks noGrp="1"/>
          </p:cNvSpPr>
          <p:nvPr>
            <p:ph type="sldNum" sz="quarter" idx="4"/>
          </p:nvPr>
        </p:nvSpPr>
        <p:spPr/>
        <p:txBody>
          <a:bodyPr/>
          <a:lstStyle/>
          <a:p>
            <a:fld id="{42B54E62-ECD5-CB45-BEBE-32883D2B1464}" type="slidenum">
              <a:rPr lang="it-IT" smtClean="0"/>
              <a:pPr/>
              <a:t>6</a:t>
            </a:fld>
            <a:endParaRPr lang="it-IT" dirty="0"/>
          </a:p>
        </p:txBody>
      </p:sp>
      <p:sp>
        <p:nvSpPr>
          <p:cNvPr id="3" name="CasellaDiTesto 2">
            <a:extLst>
              <a:ext uri="{FF2B5EF4-FFF2-40B4-BE49-F238E27FC236}">
                <a16:creationId xmlns:a16="http://schemas.microsoft.com/office/drawing/2014/main" id="{B03212EE-1540-5C57-DC7E-4EF641BDA72A}"/>
              </a:ext>
            </a:extLst>
          </p:cNvPr>
          <p:cNvSpPr txBox="1"/>
          <p:nvPr/>
        </p:nvSpPr>
        <p:spPr>
          <a:xfrm>
            <a:off x="281511" y="1250985"/>
            <a:ext cx="6389008" cy="523220"/>
          </a:xfrm>
          <a:prstGeom prst="rect">
            <a:avLst/>
          </a:prstGeom>
          <a:noFill/>
        </p:spPr>
        <p:txBody>
          <a:bodyPr wrap="square">
            <a:spAutoFit/>
          </a:bodyPr>
          <a:lstStyle>
            <a:defPPr>
              <a:defRPr lang="it-IT"/>
            </a:defPPr>
            <a:lvl1pPr algn="ctr">
              <a:defRPr sz="2000" b="1" i="0" u="none" strike="noStrike" baseline="0">
                <a:latin typeface="Calibri" panose="020F0502020204030204" pitchFamily="34" charset="0"/>
              </a:defRPr>
            </a:lvl1pPr>
          </a:lstStyle>
          <a:p>
            <a:r>
              <a:rPr lang="it-IT" sz="2800" dirty="0"/>
              <a:t>… e % di lavoratori che ne usufruiscono </a:t>
            </a:r>
            <a:r>
              <a:rPr lang="it-IT" sz="2400" baseline="30000" dirty="0"/>
              <a:t>(*)</a:t>
            </a:r>
          </a:p>
        </p:txBody>
      </p:sp>
      <p:sp>
        <p:nvSpPr>
          <p:cNvPr id="10" name="CasellaDiTesto 9">
            <a:extLst>
              <a:ext uri="{FF2B5EF4-FFF2-40B4-BE49-F238E27FC236}">
                <a16:creationId xmlns:a16="http://schemas.microsoft.com/office/drawing/2014/main" id="{BDBB26C6-CC1C-9BD0-161C-6BE0C1B3EC7D}"/>
              </a:ext>
            </a:extLst>
          </p:cNvPr>
          <p:cNvSpPr txBox="1"/>
          <p:nvPr/>
        </p:nvSpPr>
        <p:spPr>
          <a:xfrm>
            <a:off x="2084415" y="5434759"/>
            <a:ext cx="4464452" cy="307777"/>
          </a:xfrm>
          <a:prstGeom prst="rect">
            <a:avLst/>
          </a:prstGeom>
          <a:noFill/>
        </p:spPr>
        <p:txBody>
          <a:bodyPr wrap="square">
            <a:spAutoFit/>
          </a:bodyPr>
          <a:lstStyle>
            <a:defPPr>
              <a:defRPr lang="it-IT"/>
            </a:defPPr>
            <a:lvl1pPr algn="ctr">
              <a:defRPr sz="2000" b="1" i="0" u="none" strike="noStrike" baseline="0">
                <a:latin typeface="Calibri" panose="020F0502020204030204" pitchFamily="34" charset="0"/>
              </a:defRPr>
            </a:lvl1pPr>
          </a:lstStyle>
          <a:p>
            <a:r>
              <a:rPr lang="it-IT" sz="1400" b="0" i="1" baseline="30000" dirty="0"/>
              <a:t>(*) </a:t>
            </a:r>
            <a:r>
              <a:rPr lang="it-IT" sz="1400" b="0" i="1" dirty="0"/>
              <a:t>% calcolata sulla forza lavoro al netto nei dirigenti</a:t>
            </a:r>
            <a:endParaRPr lang="it-IT" sz="1200" b="0" i="1" baseline="30000" dirty="0"/>
          </a:p>
        </p:txBody>
      </p:sp>
      <p:sp>
        <p:nvSpPr>
          <p:cNvPr id="13" name="Titolo 12">
            <a:extLst>
              <a:ext uri="{FF2B5EF4-FFF2-40B4-BE49-F238E27FC236}">
                <a16:creationId xmlns:a16="http://schemas.microsoft.com/office/drawing/2014/main" id="{768A7913-E272-2728-324A-A3A098E4ED65}"/>
              </a:ext>
            </a:extLst>
          </p:cNvPr>
          <p:cNvSpPr>
            <a:spLocks noGrp="1"/>
          </p:cNvSpPr>
          <p:nvPr>
            <p:ph type="title"/>
          </p:nvPr>
        </p:nvSpPr>
        <p:spPr>
          <a:xfrm>
            <a:off x="535636" y="500404"/>
            <a:ext cx="11227896" cy="929510"/>
          </a:xfrm>
        </p:spPr>
        <p:txBody>
          <a:bodyPr vert="horz" lIns="0" tIns="0" rIns="0" bIns="0" rtlCol="0" anchor="t">
            <a:normAutofit/>
          </a:bodyPr>
          <a:lstStyle/>
          <a:p>
            <a:r>
              <a:rPr lang="it-IT" sz="4400" dirty="0"/>
              <a:t>Il lavoro in smart</a:t>
            </a:r>
          </a:p>
        </p:txBody>
      </p:sp>
      <p:pic>
        <p:nvPicPr>
          <p:cNvPr id="8" name="Immagine 7">
            <a:extLst>
              <a:ext uri="{FF2B5EF4-FFF2-40B4-BE49-F238E27FC236}">
                <a16:creationId xmlns:a16="http://schemas.microsoft.com/office/drawing/2014/main" id="{86A918CA-49DB-2A4C-56CB-DF0FC402619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1554696" y="1852443"/>
            <a:ext cx="5475208" cy="3573470"/>
          </a:xfrm>
          <a:prstGeom prst="rect">
            <a:avLst/>
          </a:prstGeom>
          <a:noFill/>
        </p:spPr>
      </p:pic>
      <p:pic>
        <p:nvPicPr>
          <p:cNvPr id="21" name="Elemento grafico 20" descr="Lavoratore edile con riempimento a tinta unita">
            <a:extLst>
              <a:ext uri="{FF2B5EF4-FFF2-40B4-BE49-F238E27FC236}">
                <a16:creationId xmlns:a16="http://schemas.microsoft.com/office/drawing/2014/main" id="{7B7A0949-00F8-1B40-D16F-84C5A5DFA5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8674" y="2760065"/>
            <a:ext cx="865888" cy="865888"/>
          </a:xfrm>
          <a:prstGeom prst="rect">
            <a:avLst/>
          </a:prstGeom>
        </p:spPr>
      </p:pic>
      <p:sp>
        <p:nvSpPr>
          <p:cNvPr id="23" name="Ovale 22">
            <a:extLst>
              <a:ext uri="{FF2B5EF4-FFF2-40B4-BE49-F238E27FC236}">
                <a16:creationId xmlns:a16="http://schemas.microsoft.com/office/drawing/2014/main" id="{2D74BADE-AFAF-361D-2981-351103C2A5CD}"/>
              </a:ext>
            </a:extLst>
          </p:cNvPr>
          <p:cNvSpPr/>
          <p:nvPr/>
        </p:nvSpPr>
        <p:spPr>
          <a:xfrm>
            <a:off x="5141432" y="3375855"/>
            <a:ext cx="762371" cy="548521"/>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pic>
        <p:nvPicPr>
          <p:cNvPr id="25" name="Immagine 24" descr="Immagine che contiene mappa, atlante, testo&#10;&#10;Descrizione generata automaticamente">
            <a:extLst>
              <a:ext uri="{FF2B5EF4-FFF2-40B4-BE49-F238E27FC236}">
                <a16:creationId xmlns:a16="http://schemas.microsoft.com/office/drawing/2014/main" id="{0AD7F30C-D000-FA8F-8068-50634EF4C671}"/>
              </a:ext>
            </a:extLst>
          </p:cNvPr>
          <p:cNvPicPr>
            <a:picLocks noChangeAspect="1"/>
          </p:cNvPicPr>
          <p:nvPr/>
        </p:nvPicPr>
        <p:blipFill>
          <a:blip r:embed="rId7"/>
          <a:stretch>
            <a:fillRect/>
          </a:stretch>
        </p:blipFill>
        <p:spPr>
          <a:xfrm>
            <a:off x="2293886" y="3361324"/>
            <a:ext cx="570819" cy="548521"/>
          </a:xfrm>
          <a:prstGeom prst="rect">
            <a:avLst/>
          </a:prstGeom>
        </p:spPr>
      </p:pic>
      <p:grpSp>
        <p:nvGrpSpPr>
          <p:cNvPr id="28" name="Gruppo 27">
            <a:extLst>
              <a:ext uri="{FF2B5EF4-FFF2-40B4-BE49-F238E27FC236}">
                <a16:creationId xmlns:a16="http://schemas.microsoft.com/office/drawing/2014/main" id="{E9E5E782-425B-6371-CA7A-549AD0B45CE6}"/>
              </a:ext>
            </a:extLst>
          </p:cNvPr>
          <p:cNvGrpSpPr/>
          <p:nvPr/>
        </p:nvGrpSpPr>
        <p:grpSpPr>
          <a:xfrm>
            <a:off x="1775149" y="4769469"/>
            <a:ext cx="1148462" cy="548521"/>
            <a:chOff x="1551709" y="4813766"/>
            <a:chExt cx="1148462" cy="548521"/>
          </a:xfrm>
        </p:grpSpPr>
        <p:sp>
          <p:nvSpPr>
            <p:cNvPr id="27" name="Rettangolo 26">
              <a:extLst>
                <a:ext uri="{FF2B5EF4-FFF2-40B4-BE49-F238E27FC236}">
                  <a16:creationId xmlns:a16="http://schemas.microsoft.com/office/drawing/2014/main" id="{53EC2CE7-13C3-89A4-08EE-3F2316E4E160}"/>
                </a:ext>
              </a:extLst>
            </p:cNvPr>
            <p:cNvSpPr/>
            <p:nvPr/>
          </p:nvSpPr>
          <p:spPr>
            <a:xfrm>
              <a:off x="1551709" y="4925783"/>
              <a:ext cx="886691" cy="307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6" name="Immagine 25">
              <a:extLst>
                <a:ext uri="{FF2B5EF4-FFF2-40B4-BE49-F238E27FC236}">
                  <a16:creationId xmlns:a16="http://schemas.microsoft.com/office/drawing/2014/main" id="{B1EF9EA3-EEE9-A4BF-E53B-756DE64F32E6}"/>
                </a:ext>
              </a:extLst>
            </p:cNvPr>
            <p:cNvPicPr>
              <a:picLocks noChangeAspect="1"/>
            </p:cNvPicPr>
            <p:nvPr/>
          </p:nvPicPr>
          <p:blipFill>
            <a:blip r:embed="rId8"/>
            <a:stretch>
              <a:fillRect/>
            </a:stretch>
          </p:blipFill>
          <p:spPr>
            <a:xfrm>
              <a:off x="2084433" y="4813766"/>
              <a:ext cx="615738" cy="548521"/>
            </a:xfrm>
            <a:prstGeom prst="rect">
              <a:avLst/>
            </a:prstGeom>
          </p:spPr>
        </p:pic>
      </p:grpSp>
      <p:sp>
        <p:nvSpPr>
          <p:cNvPr id="29" name="Ovale 28">
            <a:extLst>
              <a:ext uri="{FF2B5EF4-FFF2-40B4-BE49-F238E27FC236}">
                <a16:creationId xmlns:a16="http://schemas.microsoft.com/office/drawing/2014/main" id="{1746378C-9449-6669-321B-75BF5B51810D}"/>
              </a:ext>
            </a:extLst>
          </p:cNvPr>
          <p:cNvSpPr/>
          <p:nvPr/>
        </p:nvSpPr>
        <p:spPr>
          <a:xfrm>
            <a:off x="5991838" y="4816530"/>
            <a:ext cx="762371" cy="548521"/>
          </a:xfrm>
          <a:prstGeom prst="ellipse">
            <a:avLst/>
          </a:prstGeom>
          <a:noFill/>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30" name="CasellaDiTesto 29">
            <a:extLst>
              <a:ext uri="{FF2B5EF4-FFF2-40B4-BE49-F238E27FC236}">
                <a16:creationId xmlns:a16="http://schemas.microsoft.com/office/drawing/2014/main" id="{8A0FE25A-9179-FCB9-5403-A084463FBF01}"/>
              </a:ext>
            </a:extLst>
          </p:cNvPr>
          <p:cNvSpPr txBox="1"/>
          <p:nvPr/>
        </p:nvSpPr>
        <p:spPr>
          <a:xfrm>
            <a:off x="7029904" y="1187442"/>
            <a:ext cx="4929034" cy="4401205"/>
          </a:xfrm>
          <a:prstGeom prst="rect">
            <a:avLst/>
          </a:prstGeom>
          <a:noFill/>
        </p:spPr>
        <p:txBody>
          <a:bodyPr wrap="square">
            <a:spAutoFit/>
          </a:bodyPr>
          <a:lstStyle/>
          <a:p>
            <a:r>
              <a:rPr lang="it-IT" sz="2000" i="1" dirty="0"/>
              <a:t>Secondo Eurostat nel 2024 in Italia la percentuale di lavoratori che lavora da remoto è del 10,3%, di cui il 3,7% abitualmente e il 6,6% saltuariamente; la percentuale è in diminuzione rispetto al 12,0% del 2023.</a:t>
            </a:r>
          </a:p>
          <a:p>
            <a:endParaRPr lang="it-IT" sz="2000" i="1" dirty="0"/>
          </a:p>
          <a:p>
            <a:r>
              <a:rPr lang="it-IT" sz="2000" i="1" dirty="0"/>
              <a:t>Dai dati raccolti dall’indagine nelle aziende che hanno partecipato la </a:t>
            </a:r>
            <a:r>
              <a:rPr lang="it-IT" sz="2000" b="1" i="1" dirty="0"/>
              <a:t>percentuale di smart worker</a:t>
            </a:r>
            <a:r>
              <a:rPr lang="it-IT" sz="2000" i="1" dirty="0"/>
              <a:t> (convenzionalmente calcolata sul totale dei dipendenti, esclusi i dirigenti) in Lombardia si colloca sul 28%, con punte del 30% nelle imprese con più di 100 dipendenti e del 41% nel settore dei servizi. </a:t>
            </a:r>
          </a:p>
        </p:txBody>
      </p:sp>
    </p:spTree>
    <p:extLst>
      <p:ext uri="{BB962C8B-B14F-4D97-AF65-F5344CB8AC3E}">
        <p14:creationId xmlns:p14="http://schemas.microsoft.com/office/powerpoint/2010/main" val="220628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3"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D48D49D-5ED3-4611-A361-2BE5BDA5E17D}"/>
              </a:ext>
            </a:extLst>
          </p:cNvPr>
          <p:cNvSpPr>
            <a:spLocks noGrp="1"/>
          </p:cNvSpPr>
          <p:nvPr>
            <p:ph type="sldNum" sz="quarter" idx="4"/>
          </p:nvPr>
        </p:nvSpPr>
        <p:spPr/>
        <p:txBody>
          <a:bodyPr/>
          <a:lstStyle/>
          <a:p>
            <a:fld id="{42B54E62-ECD5-CB45-BEBE-32883D2B1464}" type="slidenum">
              <a:rPr lang="it-IT" smtClean="0"/>
              <a:pPr/>
              <a:t>7</a:t>
            </a:fld>
            <a:endParaRPr lang="it-IT" dirty="0"/>
          </a:p>
        </p:txBody>
      </p:sp>
      <p:sp>
        <p:nvSpPr>
          <p:cNvPr id="5" name="CasellaDiTesto 4">
            <a:extLst>
              <a:ext uri="{FF2B5EF4-FFF2-40B4-BE49-F238E27FC236}">
                <a16:creationId xmlns:a16="http://schemas.microsoft.com/office/drawing/2014/main" id="{77ED4A28-331E-2C27-732B-CB146003295A}"/>
              </a:ext>
            </a:extLst>
          </p:cNvPr>
          <p:cNvSpPr txBox="1"/>
          <p:nvPr/>
        </p:nvSpPr>
        <p:spPr>
          <a:xfrm>
            <a:off x="368405" y="1013510"/>
            <a:ext cx="10929769" cy="523220"/>
          </a:xfrm>
          <a:prstGeom prst="rect">
            <a:avLst/>
          </a:prstGeom>
          <a:noFill/>
        </p:spPr>
        <p:txBody>
          <a:bodyPr wrap="square">
            <a:spAutoFit/>
          </a:bodyPr>
          <a:lstStyle>
            <a:defPPr>
              <a:defRPr lang="it-IT"/>
            </a:defPPr>
            <a:lvl1pPr algn="ctr">
              <a:defRPr sz="2000" b="1" i="0" u="none" strike="noStrike" baseline="0">
                <a:latin typeface="Calibri" panose="020F0502020204030204" pitchFamily="34" charset="0"/>
              </a:defRPr>
            </a:lvl1pPr>
          </a:lstStyle>
          <a:p>
            <a:r>
              <a:rPr lang="it-IT" sz="2800" dirty="0"/>
              <a:t>Quanti giorni alla settimana (o al mese) è consentito lo smart working?</a:t>
            </a:r>
          </a:p>
        </p:txBody>
      </p:sp>
      <p:sp>
        <p:nvSpPr>
          <p:cNvPr id="9" name="CasellaDiTesto 8">
            <a:extLst>
              <a:ext uri="{FF2B5EF4-FFF2-40B4-BE49-F238E27FC236}">
                <a16:creationId xmlns:a16="http://schemas.microsoft.com/office/drawing/2014/main" id="{02F47690-3FD9-EAE9-321E-DEBEB1D61F8A}"/>
              </a:ext>
            </a:extLst>
          </p:cNvPr>
          <p:cNvSpPr txBox="1"/>
          <p:nvPr/>
        </p:nvSpPr>
        <p:spPr>
          <a:xfrm>
            <a:off x="515917" y="1674435"/>
            <a:ext cx="3941114" cy="707886"/>
          </a:xfrm>
          <a:prstGeom prst="rect">
            <a:avLst/>
          </a:prstGeom>
          <a:noFill/>
        </p:spPr>
        <p:txBody>
          <a:bodyPr wrap="square">
            <a:spAutoFit/>
          </a:bodyPr>
          <a:lstStyle>
            <a:defPPr>
              <a:defRPr lang="it-IT"/>
            </a:defPPr>
            <a:lvl1pPr algn="ctr">
              <a:defRPr sz="2000" b="1" i="0" u="none" strike="noStrike" baseline="0">
                <a:latin typeface="Calibri" panose="020F0502020204030204" pitchFamily="34" charset="0"/>
              </a:defRPr>
            </a:lvl1pPr>
          </a:lstStyle>
          <a:p>
            <a:r>
              <a:rPr lang="it-IT" dirty="0"/>
              <a:t>Distribuzione % degli smart worker tra le diverse opzioni</a:t>
            </a:r>
          </a:p>
        </p:txBody>
      </p:sp>
      <p:pic>
        <p:nvPicPr>
          <p:cNvPr id="13" name="Immagine 12">
            <a:extLst>
              <a:ext uri="{FF2B5EF4-FFF2-40B4-BE49-F238E27FC236}">
                <a16:creationId xmlns:a16="http://schemas.microsoft.com/office/drawing/2014/main" id="{1D032C45-B475-90F4-C604-9AE78F94CCF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84941" y="2534730"/>
            <a:ext cx="5770223" cy="3766016"/>
          </a:xfrm>
          <a:prstGeom prst="rect">
            <a:avLst/>
          </a:prstGeom>
        </p:spPr>
      </p:pic>
      <p:sp>
        <p:nvSpPr>
          <p:cNvPr id="14" name="Titolo 12">
            <a:extLst>
              <a:ext uri="{FF2B5EF4-FFF2-40B4-BE49-F238E27FC236}">
                <a16:creationId xmlns:a16="http://schemas.microsoft.com/office/drawing/2014/main" id="{E75CEB7F-82DD-1F27-668D-5C9CA9EF66B9}"/>
              </a:ext>
            </a:extLst>
          </p:cNvPr>
          <p:cNvSpPr txBox="1">
            <a:spLocks/>
          </p:cNvSpPr>
          <p:nvPr/>
        </p:nvSpPr>
        <p:spPr>
          <a:xfrm>
            <a:off x="690033" y="427038"/>
            <a:ext cx="11227896" cy="929510"/>
          </a:xfrm>
          <a:prstGeom prst="rect">
            <a:avLst/>
          </a:prstGeom>
        </p:spPr>
        <p:txBody>
          <a:bodyPr vert="horz" lIns="0" tIns="0" rIns="0" bIns="0" rtlCol="0" anchor="t">
            <a:normAutofit/>
          </a:bodyPr>
          <a:lstStyle>
            <a:lvl1pPr marL="0" indent="0" algn="l" defTabSz="457200" rtl="0" eaLnBrk="1" latinLnBrk="0" hangingPunct="1">
              <a:lnSpc>
                <a:spcPts val="4200"/>
              </a:lnSpc>
              <a:spcBef>
                <a:spcPct val="0"/>
              </a:spcBef>
              <a:buNone/>
              <a:defRPr sz="4300" b="0" i="0" kern="1200">
                <a:solidFill>
                  <a:schemeClr val="accent1"/>
                </a:solidFill>
                <a:latin typeface="Arial" panose="020B0604020202020204" pitchFamily="34" charset="0"/>
                <a:ea typeface="+mj-ea"/>
                <a:cs typeface="Arial" panose="020B0604020202020204" pitchFamily="34" charset="0"/>
              </a:defRPr>
            </a:lvl1pPr>
          </a:lstStyle>
          <a:p>
            <a:r>
              <a:rPr lang="it-IT" sz="4400" dirty="0"/>
              <a:t>In lavoro in smart</a:t>
            </a:r>
          </a:p>
        </p:txBody>
      </p:sp>
      <p:pic>
        <p:nvPicPr>
          <p:cNvPr id="15" name="Elemento grafico 14" descr="Lavoratore edile con riempimento a tinta unita">
            <a:extLst>
              <a:ext uri="{FF2B5EF4-FFF2-40B4-BE49-F238E27FC236}">
                <a16:creationId xmlns:a16="http://schemas.microsoft.com/office/drawing/2014/main" id="{CEA5FB0E-5352-DBFF-2762-039AF64F42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457031" y="1674435"/>
            <a:ext cx="634096" cy="634096"/>
          </a:xfrm>
          <a:prstGeom prst="rect">
            <a:avLst/>
          </a:prstGeom>
        </p:spPr>
      </p:pic>
      <p:sp>
        <p:nvSpPr>
          <p:cNvPr id="17" name="CasellaDiTesto 16">
            <a:extLst>
              <a:ext uri="{FF2B5EF4-FFF2-40B4-BE49-F238E27FC236}">
                <a16:creationId xmlns:a16="http://schemas.microsoft.com/office/drawing/2014/main" id="{05F74A11-7BCF-96B2-C4E7-DCBF745F0552}"/>
              </a:ext>
            </a:extLst>
          </p:cNvPr>
          <p:cNvSpPr txBox="1"/>
          <p:nvPr/>
        </p:nvSpPr>
        <p:spPr>
          <a:xfrm>
            <a:off x="5228368" y="2021795"/>
            <a:ext cx="6447715" cy="4031873"/>
          </a:xfrm>
          <a:prstGeom prst="rect">
            <a:avLst/>
          </a:prstGeom>
          <a:noFill/>
        </p:spPr>
        <p:txBody>
          <a:bodyPr wrap="square">
            <a:spAutoFit/>
          </a:bodyPr>
          <a:lstStyle/>
          <a:p>
            <a:r>
              <a:rPr lang="it-IT" sz="1600" i="1" dirty="0"/>
              <a:t>Tra gli elementi più rilevanti che le imprese interessate a introdurre lo smart working devono considerare c’è l’equilibrio tra presenza in azienda e lavoro da remoto. Per disporre di un quadro delle scelte più diffuse l’indagine ha raccolto, tra le aziende dove lo smart working è già stato introdotto, informazioni sul </a:t>
            </a:r>
            <a:r>
              <a:rPr lang="it-IT" sz="1600" b="1" i="1" dirty="0"/>
              <a:t>numero di giorni consessi</a:t>
            </a:r>
            <a:r>
              <a:rPr lang="it-IT" sz="1600" i="1" dirty="0"/>
              <a:t>, su base settimanale o mensile.</a:t>
            </a:r>
          </a:p>
          <a:p>
            <a:endParaRPr lang="it-IT" sz="1600" i="1" dirty="0"/>
          </a:p>
          <a:p>
            <a:r>
              <a:rPr lang="it-IT" sz="1600" i="1" dirty="0"/>
              <a:t>In Lombardia la modalità più frequente (nel 58% delle aziende con smart working) è quella di due giorni alla settimana (o 8 al mese), ma l’opzione di un unico giorno (o 4 al mese) è quasi altrettanto diffusa (53%). </a:t>
            </a:r>
          </a:p>
          <a:p>
            <a:r>
              <a:rPr lang="it-IT" sz="1600" i="1" dirty="0"/>
              <a:t>Lavorare da remoto addirittura per più di 8 giorni al mese è un’opzione presente in un consistente numero di imprese (38%).</a:t>
            </a:r>
          </a:p>
          <a:p>
            <a:endParaRPr lang="it-IT" sz="1600" i="1" dirty="0"/>
          </a:p>
          <a:p>
            <a:r>
              <a:rPr lang="it-IT" sz="1600" i="1" dirty="0"/>
              <a:t>La grande maggioranza di chi lavora da remoto (55%) usufruisce di 2 giorni a settimana, mentre il rimanente 45% si ripartisce equamente tra «un solo giorno» (23%) e «3 o più giorni» (22%). </a:t>
            </a:r>
          </a:p>
        </p:txBody>
      </p:sp>
    </p:spTree>
    <p:extLst>
      <p:ext uri="{BB962C8B-B14F-4D97-AF65-F5344CB8AC3E}">
        <p14:creationId xmlns:p14="http://schemas.microsoft.com/office/powerpoint/2010/main" val="41697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C37430A-19B6-CC46-D847-A0B0CFCAE80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86641" y="1208504"/>
            <a:ext cx="8045096" cy="5258987"/>
          </a:xfrm>
          <a:prstGeom prst="rect">
            <a:avLst/>
          </a:prstGeom>
        </p:spPr>
      </p:pic>
      <p:sp>
        <p:nvSpPr>
          <p:cNvPr id="6" name="Titolo 1">
            <a:extLst>
              <a:ext uri="{FF2B5EF4-FFF2-40B4-BE49-F238E27FC236}">
                <a16:creationId xmlns:a16="http://schemas.microsoft.com/office/drawing/2014/main" id="{9440F781-0DB7-4FA6-2075-CB9E8BDCC182}"/>
              </a:ext>
            </a:extLst>
          </p:cNvPr>
          <p:cNvSpPr>
            <a:spLocks noGrp="1"/>
          </p:cNvSpPr>
          <p:nvPr>
            <p:ph type="title"/>
          </p:nvPr>
        </p:nvSpPr>
        <p:spPr>
          <a:xfrm>
            <a:off x="537633" y="372593"/>
            <a:ext cx="11227896" cy="929510"/>
          </a:xfrm>
        </p:spPr>
        <p:txBody>
          <a:bodyPr vert="horz" lIns="0" tIns="0" rIns="0" bIns="0" rtlCol="0" anchor="t">
            <a:normAutofit fontScale="90000"/>
          </a:bodyPr>
          <a:lstStyle/>
          <a:p>
            <a:r>
              <a:rPr lang="it-IT" sz="4400" dirty="0"/>
              <a:t>La possibilità di convertire il premio in welfare</a:t>
            </a:r>
          </a:p>
        </p:txBody>
      </p:sp>
      <p:sp>
        <p:nvSpPr>
          <p:cNvPr id="4" name="Segnaposto numero diapositiva 3">
            <a:extLst>
              <a:ext uri="{FF2B5EF4-FFF2-40B4-BE49-F238E27FC236}">
                <a16:creationId xmlns:a16="http://schemas.microsoft.com/office/drawing/2014/main" id="{3D48D49D-5ED3-4611-A361-2BE5BDA5E17D}"/>
              </a:ext>
            </a:extLst>
          </p:cNvPr>
          <p:cNvSpPr>
            <a:spLocks noGrp="1"/>
          </p:cNvSpPr>
          <p:nvPr>
            <p:ph type="sldNum" sz="quarter" idx="4"/>
          </p:nvPr>
        </p:nvSpPr>
        <p:spPr/>
        <p:txBody>
          <a:bodyPr/>
          <a:lstStyle/>
          <a:p>
            <a:fld id="{42B54E62-ECD5-CB45-BEBE-32883D2B1464}" type="slidenum">
              <a:rPr lang="it-IT" smtClean="0"/>
              <a:pPr/>
              <a:t>8</a:t>
            </a:fld>
            <a:endParaRPr lang="it-IT" dirty="0"/>
          </a:p>
        </p:txBody>
      </p:sp>
      <p:pic>
        <p:nvPicPr>
          <p:cNvPr id="3" name="Immagine 2" descr="Immagine che contiene mappa, atlante, testo&#10;&#10;Descrizione generata automaticamente">
            <a:extLst>
              <a:ext uri="{FF2B5EF4-FFF2-40B4-BE49-F238E27FC236}">
                <a16:creationId xmlns:a16="http://schemas.microsoft.com/office/drawing/2014/main" id="{3A32029B-8B83-F401-ACE4-7C609A9C8E1E}"/>
              </a:ext>
            </a:extLst>
          </p:cNvPr>
          <p:cNvPicPr>
            <a:picLocks noChangeAspect="1"/>
          </p:cNvPicPr>
          <p:nvPr/>
        </p:nvPicPr>
        <p:blipFill>
          <a:blip r:embed="rId5"/>
          <a:stretch>
            <a:fillRect/>
          </a:stretch>
        </p:blipFill>
        <p:spPr>
          <a:xfrm>
            <a:off x="8586056" y="5466900"/>
            <a:ext cx="826940" cy="794638"/>
          </a:xfrm>
          <a:prstGeom prst="rect">
            <a:avLst/>
          </a:prstGeom>
        </p:spPr>
      </p:pic>
      <p:pic>
        <p:nvPicPr>
          <p:cNvPr id="5" name="Elemento grafico 4" descr="Denaro con riempimento a tinta unita">
            <a:extLst>
              <a:ext uri="{FF2B5EF4-FFF2-40B4-BE49-F238E27FC236}">
                <a16:creationId xmlns:a16="http://schemas.microsoft.com/office/drawing/2014/main" id="{3AAF9F82-6342-5699-CAB8-5BBF7BBBDF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161785" y="855425"/>
            <a:ext cx="706158" cy="706158"/>
          </a:xfrm>
          <a:prstGeom prst="rect">
            <a:avLst/>
          </a:prstGeom>
        </p:spPr>
      </p:pic>
      <p:pic>
        <p:nvPicPr>
          <p:cNvPr id="7" name="Elemento grafico 6" descr="Lavoratore edile con riempimento a tinta unita">
            <a:extLst>
              <a:ext uri="{FF2B5EF4-FFF2-40B4-BE49-F238E27FC236}">
                <a16:creationId xmlns:a16="http://schemas.microsoft.com/office/drawing/2014/main" id="{94BF370C-AB06-674E-4897-69398952EF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672441" y="2650115"/>
            <a:ext cx="609834" cy="609834"/>
          </a:xfrm>
          <a:prstGeom prst="rect">
            <a:avLst/>
          </a:prstGeom>
        </p:spPr>
      </p:pic>
      <p:sp>
        <p:nvSpPr>
          <p:cNvPr id="10" name="CasellaDiTesto 9">
            <a:extLst>
              <a:ext uri="{FF2B5EF4-FFF2-40B4-BE49-F238E27FC236}">
                <a16:creationId xmlns:a16="http://schemas.microsoft.com/office/drawing/2014/main" id="{3ACD69A2-B69F-1175-0BB8-3036DE022D28}"/>
              </a:ext>
            </a:extLst>
          </p:cNvPr>
          <p:cNvSpPr txBox="1"/>
          <p:nvPr/>
        </p:nvSpPr>
        <p:spPr>
          <a:xfrm>
            <a:off x="193299" y="1007181"/>
            <a:ext cx="5218545" cy="1569660"/>
          </a:xfrm>
          <a:prstGeom prst="rect">
            <a:avLst/>
          </a:prstGeom>
          <a:noFill/>
        </p:spPr>
        <p:txBody>
          <a:bodyPr wrap="square">
            <a:spAutoFit/>
          </a:bodyPr>
          <a:lstStyle/>
          <a:p>
            <a:r>
              <a:rPr lang="it-IT" sz="1600" i="1" dirty="0"/>
              <a:t>Il </a:t>
            </a:r>
            <a:r>
              <a:rPr lang="it-IT" sz="1600" b="1" i="1" dirty="0"/>
              <a:t>welfare aziendale </a:t>
            </a:r>
            <a:r>
              <a:rPr lang="it-IT" sz="1600" i="1" dirty="0"/>
              <a:t>è un’altra potenziale leva di attraction.</a:t>
            </a:r>
          </a:p>
          <a:p>
            <a:endParaRPr lang="it-IT" sz="1600" i="1" dirty="0"/>
          </a:p>
          <a:p>
            <a:r>
              <a:rPr lang="it-IT" sz="1600" i="1" dirty="0"/>
              <a:t>Nel 2024 il 70% delle aziende lombarde che hanno aderito all’indagine mette dei propri dipendenti questa opportunità e, tra queste, il 41% offre anche la possibilità di convertire in welfare il premio aziendale.</a:t>
            </a:r>
          </a:p>
        </p:txBody>
      </p:sp>
      <p:sp>
        <p:nvSpPr>
          <p:cNvPr id="15" name="CasellaDiTesto 14">
            <a:extLst>
              <a:ext uri="{FF2B5EF4-FFF2-40B4-BE49-F238E27FC236}">
                <a16:creationId xmlns:a16="http://schemas.microsoft.com/office/drawing/2014/main" id="{921526C3-8C95-768B-5054-1ADB77AF2CDE}"/>
              </a:ext>
            </a:extLst>
          </p:cNvPr>
          <p:cNvSpPr txBox="1"/>
          <p:nvPr/>
        </p:nvSpPr>
        <p:spPr>
          <a:xfrm>
            <a:off x="322608" y="3137417"/>
            <a:ext cx="2642266" cy="1077218"/>
          </a:xfrm>
          <a:prstGeom prst="rect">
            <a:avLst/>
          </a:prstGeom>
          <a:noFill/>
        </p:spPr>
        <p:txBody>
          <a:bodyPr wrap="square">
            <a:spAutoFit/>
          </a:bodyPr>
          <a:lstStyle/>
          <a:p>
            <a:r>
              <a:rPr lang="it-IT" sz="1600" i="1" dirty="0"/>
              <a:t>Dai dati raccolti </a:t>
            </a:r>
            <a:r>
              <a:rPr lang="it-IT" sz="1600" b="1" i="1" dirty="0"/>
              <a:t>converte il premio </a:t>
            </a:r>
            <a:r>
              <a:rPr lang="it-IT" sz="1600" i="1" dirty="0"/>
              <a:t>il 29% dei dipendenti in organico, con punte del 35% tra i quadri.</a:t>
            </a:r>
          </a:p>
        </p:txBody>
      </p:sp>
      <p:sp>
        <p:nvSpPr>
          <p:cNvPr id="16" name="CasellaDiTesto 15">
            <a:extLst>
              <a:ext uri="{FF2B5EF4-FFF2-40B4-BE49-F238E27FC236}">
                <a16:creationId xmlns:a16="http://schemas.microsoft.com/office/drawing/2014/main" id="{4C62BBFA-5A81-4A53-081F-F23DC4D3B963}"/>
              </a:ext>
            </a:extLst>
          </p:cNvPr>
          <p:cNvSpPr txBox="1"/>
          <p:nvPr/>
        </p:nvSpPr>
        <p:spPr>
          <a:xfrm>
            <a:off x="9891179" y="2628097"/>
            <a:ext cx="2236166" cy="1077218"/>
          </a:xfrm>
          <a:prstGeom prst="rect">
            <a:avLst/>
          </a:prstGeom>
          <a:noFill/>
        </p:spPr>
        <p:txBody>
          <a:bodyPr wrap="square">
            <a:spAutoFit/>
          </a:bodyPr>
          <a:lstStyle/>
          <a:p>
            <a:r>
              <a:rPr lang="it-IT" sz="1600" i="1" dirty="0"/>
              <a:t>La </a:t>
            </a:r>
            <a:r>
              <a:rPr lang="it-IT" sz="1600" b="1" i="1" dirty="0"/>
              <a:t>quota di premio convertita </a:t>
            </a:r>
            <a:r>
              <a:rPr lang="it-IT" sz="1600" i="1" dirty="0"/>
              <a:t>risulta collocarsi intorno al 66% del premio aziendale.</a:t>
            </a:r>
          </a:p>
        </p:txBody>
      </p:sp>
      <p:grpSp>
        <p:nvGrpSpPr>
          <p:cNvPr id="21" name="Gruppo 20">
            <a:extLst>
              <a:ext uri="{FF2B5EF4-FFF2-40B4-BE49-F238E27FC236}">
                <a16:creationId xmlns:a16="http://schemas.microsoft.com/office/drawing/2014/main" id="{CF358618-D520-C495-A95E-E7BBE0B2ED38}"/>
              </a:ext>
            </a:extLst>
          </p:cNvPr>
          <p:cNvGrpSpPr/>
          <p:nvPr/>
        </p:nvGrpSpPr>
        <p:grpSpPr>
          <a:xfrm>
            <a:off x="323273" y="1006764"/>
            <a:ext cx="6815277" cy="3223491"/>
            <a:chOff x="323273" y="1006764"/>
            <a:chExt cx="6815277" cy="3223491"/>
          </a:xfrm>
        </p:grpSpPr>
        <p:sp>
          <p:nvSpPr>
            <p:cNvPr id="18" name="Figura a mano libera: forma 17">
              <a:extLst>
                <a:ext uri="{FF2B5EF4-FFF2-40B4-BE49-F238E27FC236}">
                  <a16:creationId xmlns:a16="http://schemas.microsoft.com/office/drawing/2014/main" id="{395CE6FC-25E4-2134-9A82-B442C9B8B386}"/>
                </a:ext>
              </a:extLst>
            </p:cNvPr>
            <p:cNvSpPr/>
            <p:nvPr/>
          </p:nvSpPr>
          <p:spPr>
            <a:xfrm>
              <a:off x="5886152" y="1006764"/>
              <a:ext cx="1252398" cy="3223491"/>
            </a:xfrm>
            <a:custGeom>
              <a:avLst/>
              <a:gdLst>
                <a:gd name="connsiteX0" fmla="*/ 1681611 w 1791288"/>
                <a:gd name="connsiteY0" fmla="*/ 3223491 h 3223491"/>
                <a:gd name="connsiteX1" fmla="*/ 1626193 w 1791288"/>
                <a:gd name="connsiteY1" fmla="*/ 1838036 h 3223491"/>
                <a:gd name="connsiteX2" fmla="*/ 111429 w 1791288"/>
                <a:gd name="connsiteY2" fmla="*/ 1330036 h 3223491"/>
                <a:gd name="connsiteX3" fmla="*/ 231502 w 1791288"/>
                <a:gd name="connsiteY3" fmla="*/ 0 h 3223491"/>
              </a:gdLst>
              <a:ahLst/>
              <a:cxnLst>
                <a:cxn ang="0">
                  <a:pos x="connsiteX0" y="connsiteY0"/>
                </a:cxn>
                <a:cxn ang="0">
                  <a:pos x="connsiteX1" y="connsiteY1"/>
                </a:cxn>
                <a:cxn ang="0">
                  <a:pos x="connsiteX2" y="connsiteY2"/>
                </a:cxn>
                <a:cxn ang="0">
                  <a:pos x="connsiteX3" y="connsiteY3"/>
                </a:cxn>
              </a:cxnLst>
              <a:rect l="l" t="t" r="r" b="b"/>
              <a:pathLst>
                <a:path w="1791288" h="3223491">
                  <a:moveTo>
                    <a:pt x="1681611" y="3223491"/>
                  </a:moveTo>
                  <a:cubicBezTo>
                    <a:pt x="1784750" y="2688551"/>
                    <a:pt x="1887890" y="2153612"/>
                    <a:pt x="1626193" y="1838036"/>
                  </a:cubicBezTo>
                  <a:cubicBezTo>
                    <a:pt x="1364496" y="1522460"/>
                    <a:pt x="343877" y="1636375"/>
                    <a:pt x="111429" y="1330036"/>
                  </a:cubicBezTo>
                  <a:cubicBezTo>
                    <a:pt x="-121019" y="1023697"/>
                    <a:pt x="55241" y="511848"/>
                    <a:pt x="23150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20" name="Figura a mano libera: forma 19">
              <a:extLst>
                <a:ext uri="{FF2B5EF4-FFF2-40B4-BE49-F238E27FC236}">
                  <a16:creationId xmlns:a16="http://schemas.microsoft.com/office/drawing/2014/main" id="{79FAC735-ED87-241D-3A11-B80DEFC12B78}"/>
                </a:ext>
              </a:extLst>
            </p:cNvPr>
            <p:cNvSpPr/>
            <p:nvPr/>
          </p:nvSpPr>
          <p:spPr>
            <a:xfrm>
              <a:off x="323273" y="2343151"/>
              <a:ext cx="5648902" cy="732222"/>
            </a:xfrm>
            <a:custGeom>
              <a:avLst/>
              <a:gdLst>
                <a:gd name="connsiteX0" fmla="*/ 5218545 w 5218545"/>
                <a:gd name="connsiteY0" fmla="*/ 0 h 664681"/>
                <a:gd name="connsiteX1" fmla="*/ 3953163 w 5218545"/>
                <a:gd name="connsiteY1" fmla="*/ 55418 h 664681"/>
                <a:gd name="connsiteX2" fmla="*/ 2863272 w 5218545"/>
                <a:gd name="connsiteY2" fmla="*/ 581891 h 664681"/>
                <a:gd name="connsiteX3" fmla="*/ 0 w 5218545"/>
                <a:gd name="connsiteY3" fmla="*/ 655782 h 664681"/>
              </a:gdLst>
              <a:ahLst/>
              <a:cxnLst>
                <a:cxn ang="0">
                  <a:pos x="connsiteX0" y="connsiteY0"/>
                </a:cxn>
                <a:cxn ang="0">
                  <a:pos x="connsiteX1" y="connsiteY1"/>
                </a:cxn>
                <a:cxn ang="0">
                  <a:pos x="connsiteX2" y="connsiteY2"/>
                </a:cxn>
                <a:cxn ang="0">
                  <a:pos x="connsiteX3" y="connsiteY3"/>
                </a:cxn>
              </a:cxnLst>
              <a:rect l="l" t="t" r="r" b="b"/>
              <a:pathLst>
                <a:path w="5218545" h="664681">
                  <a:moveTo>
                    <a:pt x="5218545" y="0"/>
                  </a:moveTo>
                  <a:lnTo>
                    <a:pt x="3953163" y="55418"/>
                  </a:lnTo>
                  <a:cubicBezTo>
                    <a:pt x="3560617" y="152400"/>
                    <a:pt x="3522132" y="481830"/>
                    <a:pt x="2863272" y="581891"/>
                  </a:cubicBezTo>
                  <a:cubicBezTo>
                    <a:pt x="2204411" y="681952"/>
                    <a:pt x="1102205" y="668867"/>
                    <a:pt x="0" y="65578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grpSp>
    </p:spTree>
    <p:extLst>
      <p:ext uri="{BB962C8B-B14F-4D97-AF65-F5344CB8AC3E}">
        <p14:creationId xmlns:p14="http://schemas.microsoft.com/office/powerpoint/2010/main" val="259968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9440F781-0DB7-4FA6-2075-CB9E8BDCC182}"/>
              </a:ext>
            </a:extLst>
          </p:cNvPr>
          <p:cNvSpPr>
            <a:spLocks noGrp="1"/>
          </p:cNvSpPr>
          <p:nvPr>
            <p:ph type="title"/>
          </p:nvPr>
        </p:nvSpPr>
        <p:spPr>
          <a:xfrm>
            <a:off x="479922" y="419760"/>
            <a:ext cx="11227896" cy="929510"/>
          </a:xfrm>
        </p:spPr>
        <p:txBody>
          <a:bodyPr vert="horz" lIns="0" tIns="0" rIns="0" bIns="0" rtlCol="0" anchor="t">
            <a:normAutofit/>
          </a:bodyPr>
          <a:lstStyle/>
          <a:p>
            <a:r>
              <a:rPr lang="it-IT" sz="4400" dirty="0"/>
              <a:t>Le condizioni d’ingresso</a:t>
            </a:r>
          </a:p>
        </p:txBody>
      </p:sp>
      <p:sp>
        <p:nvSpPr>
          <p:cNvPr id="4" name="Segnaposto numero diapositiva 3">
            <a:extLst>
              <a:ext uri="{FF2B5EF4-FFF2-40B4-BE49-F238E27FC236}">
                <a16:creationId xmlns:a16="http://schemas.microsoft.com/office/drawing/2014/main" id="{3D48D49D-5ED3-4611-A361-2BE5BDA5E17D}"/>
              </a:ext>
            </a:extLst>
          </p:cNvPr>
          <p:cNvSpPr>
            <a:spLocks noGrp="1"/>
          </p:cNvSpPr>
          <p:nvPr>
            <p:ph type="sldNum" sz="quarter" idx="4"/>
          </p:nvPr>
        </p:nvSpPr>
        <p:spPr/>
        <p:txBody>
          <a:bodyPr/>
          <a:lstStyle/>
          <a:p>
            <a:fld id="{42B54E62-ECD5-CB45-BEBE-32883D2B1464}" type="slidenum">
              <a:rPr lang="it-IT" smtClean="0"/>
              <a:pPr/>
              <a:t>9</a:t>
            </a:fld>
            <a:endParaRPr lang="it-IT" dirty="0"/>
          </a:p>
        </p:txBody>
      </p:sp>
      <p:pic>
        <p:nvPicPr>
          <p:cNvPr id="2" name="Immagine 1">
            <a:extLst>
              <a:ext uri="{FF2B5EF4-FFF2-40B4-BE49-F238E27FC236}">
                <a16:creationId xmlns:a16="http://schemas.microsoft.com/office/drawing/2014/main" id="{E508CD51-11E8-5AF7-CB00-F999831A456B}"/>
              </a:ext>
            </a:extLst>
          </p:cNvPr>
          <p:cNvPicPr>
            <a:picLocks noChangeAspect="1"/>
          </p:cNvPicPr>
          <p:nvPr/>
        </p:nvPicPr>
        <p:blipFill>
          <a:blip r:embed="rId3"/>
          <a:srcRect/>
          <a:stretch/>
        </p:blipFill>
        <p:spPr bwMode="auto">
          <a:xfrm>
            <a:off x="482646" y="2103890"/>
            <a:ext cx="6109394" cy="3997202"/>
          </a:xfrm>
          <a:prstGeom prst="rect">
            <a:avLst/>
          </a:prstGeom>
          <a:noFill/>
        </p:spPr>
      </p:pic>
      <p:sp>
        <p:nvSpPr>
          <p:cNvPr id="5" name="CasellaDiTesto 4">
            <a:extLst>
              <a:ext uri="{FF2B5EF4-FFF2-40B4-BE49-F238E27FC236}">
                <a16:creationId xmlns:a16="http://schemas.microsoft.com/office/drawing/2014/main" id="{77ED4A28-331E-2C27-732B-CB146003295A}"/>
              </a:ext>
            </a:extLst>
          </p:cNvPr>
          <p:cNvSpPr txBox="1"/>
          <p:nvPr/>
        </p:nvSpPr>
        <p:spPr>
          <a:xfrm>
            <a:off x="184728" y="1249527"/>
            <a:ext cx="6356444" cy="954107"/>
          </a:xfrm>
          <a:prstGeom prst="rect">
            <a:avLst/>
          </a:prstGeom>
          <a:noFill/>
        </p:spPr>
        <p:txBody>
          <a:bodyPr wrap="square">
            <a:spAutoFit/>
          </a:bodyPr>
          <a:lstStyle>
            <a:defPPr>
              <a:defRPr lang="it-IT"/>
            </a:defPPr>
            <a:lvl1pPr algn="ctr">
              <a:defRPr sz="2000" b="1" i="0" u="none" strike="noStrike" baseline="0">
                <a:latin typeface="Calibri" panose="020F0502020204030204" pitchFamily="34" charset="0"/>
              </a:defRPr>
            </a:lvl1pPr>
          </a:lstStyle>
          <a:p>
            <a:r>
              <a:rPr lang="it-IT" sz="2800" dirty="0"/>
              <a:t>Retribuzioni d’ingresso neolaureati</a:t>
            </a:r>
          </a:p>
          <a:p>
            <a:r>
              <a:rPr lang="it-IT" sz="2800" dirty="0"/>
              <a:t>Lombardia, 2024</a:t>
            </a:r>
          </a:p>
        </p:txBody>
      </p:sp>
      <p:pic>
        <p:nvPicPr>
          <p:cNvPr id="13" name="Elemento grafico 12" descr="Denaro con riempimento a tinta unita">
            <a:extLst>
              <a:ext uri="{FF2B5EF4-FFF2-40B4-BE49-F238E27FC236}">
                <a16:creationId xmlns:a16="http://schemas.microsoft.com/office/drawing/2014/main" id="{2FFD7782-C444-28E1-0369-892948CB91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79537" y="2419954"/>
            <a:ext cx="706158" cy="706158"/>
          </a:xfrm>
          <a:prstGeom prst="rect">
            <a:avLst/>
          </a:prstGeom>
        </p:spPr>
      </p:pic>
      <p:sp>
        <p:nvSpPr>
          <p:cNvPr id="17" name="CasellaDiTesto 16">
            <a:extLst>
              <a:ext uri="{FF2B5EF4-FFF2-40B4-BE49-F238E27FC236}">
                <a16:creationId xmlns:a16="http://schemas.microsoft.com/office/drawing/2014/main" id="{8A66D61C-A6D7-8342-7892-C975019EAA49}"/>
              </a:ext>
            </a:extLst>
          </p:cNvPr>
          <p:cNvSpPr txBox="1"/>
          <p:nvPr/>
        </p:nvSpPr>
        <p:spPr>
          <a:xfrm>
            <a:off x="2355273" y="2561191"/>
            <a:ext cx="1597891" cy="369332"/>
          </a:xfrm>
          <a:prstGeom prst="rect">
            <a:avLst/>
          </a:prstGeom>
          <a:noFill/>
        </p:spPr>
        <p:txBody>
          <a:bodyPr wrap="square">
            <a:spAutoFit/>
          </a:bodyPr>
          <a:lstStyle/>
          <a:p>
            <a:r>
              <a:rPr lang="it-IT" dirty="0"/>
              <a:t>(annuo lordo)</a:t>
            </a:r>
          </a:p>
        </p:txBody>
      </p:sp>
      <p:sp>
        <p:nvSpPr>
          <p:cNvPr id="19" name="CasellaDiTesto 18">
            <a:extLst>
              <a:ext uri="{FF2B5EF4-FFF2-40B4-BE49-F238E27FC236}">
                <a16:creationId xmlns:a16="http://schemas.microsoft.com/office/drawing/2014/main" id="{6AC7834A-D0B4-2060-C19C-6E682EBB3B2D}"/>
              </a:ext>
            </a:extLst>
          </p:cNvPr>
          <p:cNvSpPr txBox="1"/>
          <p:nvPr/>
        </p:nvSpPr>
        <p:spPr>
          <a:xfrm>
            <a:off x="6889958" y="623275"/>
            <a:ext cx="4837462" cy="5262979"/>
          </a:xfrm>
          <a:prstGeom prst="rect">
            <a:avLst/>
          </a:prstGeom>
          <a:noFill/>
        </p:spPr>
        <p:txBody>
          <a:bodyPr wrap="square">
            <a:spAutoFit/>
          </a:bodyPr>
          <a:lstStyle/>
          <a:p>
            <a:r>
              <a:rPr lang="it-IT" sz="1400" i="1" dirty="0"/>
              <a:t>Il tema delle </a:t>
            </a:r>
            <a:r>
              <a:rPr lang="it-IT" sz="1400" b="1" i="1" dirty="0"/>
              <a:t>condizioni economiche riservate ai giovani </a:t>
            </a:r>
            <a:r>
              <a:rPr lang="it-IT" sz="1400" i="1" dirty="0"/>
              <a:t>che entrano nel mondo del lavoro desta grande attenzione mediatica, non sempre con argomentazioni motivate; non c’è però dubbio che la leva retributiva continua a rappresentare uno dei fattori di attraction più efficaci.</a:t>
            </a:r>
          </a:p>
          <a:p>
            <a:endParaRPr lang="it-IT" sz="1400" i="1" dirty="0"/>
          </a:p>
          <a:p>
            <a:r>
              <a:rPr lang="it-IT" sz="1400" i="1" dirty="0"/>
              <a:t>Posto che è impossibile generalizzare e che l’offerta economica è funzione delle competenze e delle caratteristiche personali dei candidati, l’indagine raccoglie informazioni generali sui livelli retributivi medi offerti ai giovani che hanno conseguito un titolo di studio universitario e che, privi di esperienza, fanno il loro ingresso in azienda.</a:t>
            </a:r>
          </a:p>
          <a:p>
            <a:endParaRPr lang="it-IT" sz="1400" i="1" dirty="0"/>
          </a:p>
          <a:p>
            <a:r>
              <a:rPr lang="it-IT" sz="1400" i="1" dirty="0"/>
              <a:t>Nel 2024 nelle aziende lombarde che hanno partecipato all’indagine sul lavoro la </a:t>
            </a:r>
            <a:r>
              <a:rPr lang="it-IT" sz="1400" b="1" i="1" dirty="0"/>
              <a:t>retribuzione d’ingresso </a:t>
            </a:r>
            <a:r>
              <a:rPr lang="it-IT" sz="1400" i="1" dirty="0"/>
              <a:t>varia tra i 26.755€  e i 28.947€ annui lordi, con differenze legate sia al percorso (triennale o magistrale) sia all’indirizzo degli studi. </a:t>
            </a:r>
          </a:p>
          <a:p>
            <a:r>
              <a:rPr lang="it-IT" sz="1400" i="1" dirty="0"/>
              <a:t>L’area disciplinare più ricercata e, di conseguenza, meglio remunerata è quella tecnico-scientifica: l’offerta media è di poco inferiore ai 29 mila € lordi annui. Seguono l’indirizzo economico-giuridico (28 mila€) e la formazione di tipo umanistico (27,5 mila€). Più penalizzati i candidati che concludono solo il ciclo triennale di studi universitari, che si fermano sotto la soglia dei 27 mila €.</a:t>
            </a:r>
          </a:p>
        </p:txBody>
      </p:sp>
    </p:spTree>
    <p:extLst>
      <p:ext uri="{BB962C8B-B14F-4D97-AF65-F5344CB8AC3E}">
        <p14:creationId xmlns:p14="http://schemas.microsoft.com/office/powerpoint/2010/main" val="313937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Base">
  <a:themeElements>
    <a:clrScheme name="AL_colori">
      <a:dk1>
        <a:sysClr val="windowText" lastClr="000000"/>
      </a:dk1>
      <a:lt1>
        <a:sysClr val="window" lastClr="FFFFFF"/>
      </a:lt1>
      <a:dk2>
        <a:srgbClr val="004288"/>
      </a:dk2>
      <a:lt2>
        <a:srgbClr val="E6E6E6"/>
      </a:lt2>
      <a:accent1>
        <a:srgbClr val="4B92DB"/>
      </a:accent1>
      <a:accent2>
        <a:srgbClr val="D50F3B"/>
      </a:accent2>
      <a:accent3>
        <a:srgbClr val="93C01F"/>
      </a:accent3>
      <a:accent4>
        <a:srgbClr val="662482"/>
      </a:accent4>
      <a:accent5>
        <a:srgbClr val="00968D"/>
      </a:accent5>
      <a:accent6>
        <a:srgbClr val="ED7203"/>
      </a:accent6>
      <a:hlink>
        <a:srgbClr val="1A124D"/>
      </a:hlink>
      <a:folHlink>
        <a:srgbClr val="F8AF00"/>
      </a:folHlink>
    </a:clrScheme>
    <a:fontScheme name="Office 2">
      <a:majorFont>
        <a:latin typeface="Source Sans Pr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Source Sans Pr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454</TotalTime>
  <Words>1881</Words>
  <Application>Microsoft Office PowerPoint</Application>
  <PresentationFormat>Widescreen</PresentationFormat>
  <Paragraphs>99</Paragraphs>
  <Slides>12</Slides>
  <Notes>10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Source Sans Pro</vt:lpstr>
      <vt:lpstr>Source Sans Pro Light</vt:lpstr>
      <vt:lpstr>Base</vt:lpstr>
      <vt:lpstr>Presentazione standard di PowerPoint</vt:lpstr>
      <vt:lpstr>Presentazione standard di PowerPoint</vt:lpstr>
      <vt:lpstr>Gli indicatori di feedback organizzativo</vt:lpstr>
      <vt:lpstr>Gli aumenti messi a budget nel 2025</vt:lpstr>
      <vt:lpstr>Il lavoro in smart</vt:lpstr>
      <vt:lpstr>Il lavoro in smart</vt:lpstr>
      <vt:lpstr>Presentazione standard di PowerPoint</vt:lpstr>
      <vt:lpstr>La possibilità di convertire il premio in welfare</vt:lpstr>
      <vt:lpstr>Le condizioni d’ingresso</vt:lpstr>
      <vt:lpstr>Le condizioni d’ingresso</vt:lpstr>
      <vt:lpstr>Presentazione standard di PowerPoint</vt:lpstr>
      <vt:lpstr>L’IA in azienda: quale ruolo per l’HR?</vt:lpstr>
    </vt:vector>
  </TitlesOfParts>
  <Company>giulie tttt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eventi</dc:creator>
  <cp:lastModifiedBy>Alessandro Ingegno</cp:lastModifiedBy>
  <cp:revision>83</cp:revision>
  <dcterms:created xsi:type="dcterms:W3CDTF">2015-01-02T09:58:50Z</dcterms:created>
  <dcterms:modified xsi:type="dcterms:W3CDTF">2025-06-04T08:57:35Z</dcterms:modified>
</cp:coreProperties>
</file>